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96" r:id="rId3"/>
    <p:sldId id="293" r:id="rId4"/>
    <p:sldId id="342" r:id="rId5"/>
    <p:sldId id="324" r:id="rId6"/>
    <p:sldId id="344" r:id="rId7"/>
    <p:sldId id="338" r:id="rId8"/>
    <p:sldId id="333" r:id="rId9"/>
    <p:sldId id="334" r:id="rId10"/>
    <p:sldId id="339" r:id="rId11"/>
    <p:sldId id="340" r:id="rId12"/>
    <p:sldId id="341" r:id="rId13"/>
    <p:sldId id="345" r:id="rId14"/>
    <p:sldId id="317" r:id="rId15"/>
  </p:sldIdLst>
  <p:sldSz cx="9144000" cy="6858000" type="screen4x3"/>
  <p:notesSz cx="6858000" cy="92360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0" autoAdjust="0"/>
    <p:restoredTop sz="94612" autoAdjust="0"/>
  </p:normalViewPr>
  <p:slideViewPr>
    <p:cSldViewPr>
      <p:cViewPr varScale="1">
        <p:scale>
          <a:sx n="105" d="100"/>
          <a:sy n="105" d="100"/>
        </p:scale>
        <p:origin x="-216" y="-90"/>
      </p:cViewPr>
      <p:guideLst>
        <p:guide orient="horz"/>
        <p:guide pos="5738"/>
      </p:guideLst>
    </p:cSldViewPr>
  </p:slideViewPr>
  <p:outlineViewPr>
    <p:cViewPr>
      <p:scale>
        <a:sx n="33" d="100"/>
        <a:sy n="33" d="100"/>
      </p:scale>
      <p:origin x="0" y="25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0A9B3A-1B80-45F3-A4C7-31876EDA66CF}" type="doc">
      <dgm:prSet loTypeId="urn:microsoft.com/office/officeart/2005/8/layout/hList6" loCatId="list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BC865986-EBFA-4F3E-BDA2-B70DA8815733}">
      <dgm:prSet phldrT="[Text]" custT="1"/>
      <dgm:spPr/>
      <dgm:t>
        <a:bodyPr/>
        <a:lstStyle/>
        <a:p>
          <a:r>
            <a:rPr lang="ru-RU" sz="1800" b="1" dirty="0" smtClean="0"/>
            <a:t>Покупатели</a:t>
          </a:r>
          <a:endParaRPr lang="ru-RU" sz="1800" b="1" dirty="0"/>
        </a:p>
      </dgm:t>
    </dgm:pt>
    <dgm:pt modelId="{F016BAC6-F195-4BBC-A7C0-A314D200DB7C}" type="parTrans" cxnId="{B94C2BAD-F4E3-47E3-94B2-180C5FFFDE15}">
      <dgm:prSet/>
      <dgm:spPr/>
      <dgm:t>
        <a:bodyPr/>
        <a:lstStyle/>
        <a:p>
          <a:endParaRPr lang="ru-RU" sz="2000"/>
        </a:p>
      </dgm:t>
    </dgm:pt>
    <dgm:pt modelId="{389FE8BA-3FAD-410F-93FA-C69F6C76D900}" type="sibTrans" cxnId="{B94C2BAD-F4E3-47E3-94B2-180C5FFFDE15}">
      <dgm:prSet/>
      <dgm:spPr/>
      <dgm:t>
        <a:bodyPr/>
        <a:lstStyle/>
        <a:p>
          <a:endParaRPr lang="ru-RU" sz="2000"/>
        </a:p>
      </dgm:t>
    </dgm:pt>
    <dgm:pt modelId="{91FA82EE-C35F-40EF-B1DF-AD697BB7D8FB}">
      <dgm:prSet phldrT="[Text]" custT="1"/>
      <dgm:spPr/>
      <dgm:t>
        <a:bodyPr/>
        <a:lstStyle/>
        <a:p>
          <a:r>
            <a:rPr lang="en-US" sz="1800" b="1" dirty="0" smtClean="0"/>
            <a:t>Web</a:t>
          </a:r>
          <a:r>
            <a:rPr lang="ru-RU" sz="1800" b="1" dirty="0" smtClean="0"/>
            <a:t> 2.0</a:t>
          </a:r>
          <a:endParaRPr lang="ru-RU" sz="1800" b="1" dirty="0"/>
        </a:p>
      </dgm:t>
    </dgm:pt>
    <dgm:pt modelId="{1E27CC8D-4A50-4C38-8D8F-DE0DD1F19221}" type="parTrans" cxnId="{C57E8E85-331A-4A3D-BC9D-00575DBCDEE7}">
      <dgm:prSet/>
      <dgm:spPr/>
      <dgm:t>
        <a:bodyPr/>
        <a:lstStyle/>
        <a:p>
          <a:endParaRPr lang="ru-RU" sz="2000"/>
        </a:p>
      </dgm:t>
    </dgm:pt>
    <dgm:pt modelId="{4AFCACEE-B2BC-4D80-B168-0758F46A47CF}" type="sibTrans" cxnId="{C57E8E85-331A-4A3D-BC9D-00575DBCDEE7}">
      <dgm:prSet/>
      <dgm:spPr/>
      <dgm:t>
        <a:bodyPr/>
        <a:lstStyle/>
        <a:p>
          <a:endParaRPr lang="ru-RU" sz="2000"/>
        </a:p>
      </dgm:t>
    </dgm:pt>
    <dgm:pt modelId="{FF1F4C91-8931-4C11-831A-AD73F5C0FB05}">
      <dgm:prSet phldrT="[Text]" custT="1"/>
      <dgm:spPr/>
      <dgm:t>
        <a:bodyPr/>
        <a:lstStyle/>
        <a:p>
          <a:r>
            <a:rPr lang="ru-RU" sz="1400" dirty="0" smtClean="0"/>
            <a:t>Потребители уже общаются между собой о брендах и компаниях, причем, часто – за спиной этих компаний</a:t>
          </a:r>
          <a:endParaRPr lang="ru-RU" sz="1400" dirty="0"/>
        </a:p>
      </dgm:t>
    </dgm:pt>
    <dgm:pt modelId="{CCC0BC06-25EB-4F9B-943F-9DA3CB203F72}" type="parTrans" cxnId="{CA5E0CA9-C141-44DE-977E-E35A81E944E1}">
      <dgm:prSet/>
      <dgm:spPr/>
      <dgm:t>
        <a:bodyPr/>
        <a:lstStyle/>
        <a:p>
          <a:endParaRPr lang="ru-RU" sz="2000"/>
        </a:p>
      </dgm:t>
    </dgm:pt>
    <dgm:pt modelId="{376FCF87-3682-4B77-A544-D7139FBD87B5}" type="sibTrans" cxnId="{CA5E0CA9-C141-44DE-977E-E35A81E944E1}">
      <dgm:prSet/>
      <dgm:spPr/>
      <dgm:t>
        <a:bodyPr/>
        <a:lstStyle/>
        <a:p>
          <a:endParaRPr lang="ru-RU" sz="2000"/>
        </a:p>
      </dgm:t>
    </dgm:pt>
    <dgm:pt modelId="{B1AFD730-2332-4B00-AF8D-CC945EA97B73}">
      <dgm:prSet phldrT="[Text]" custT="1"/>
      <dgm:spPr/>
      <dgm:t>
        <a:bodyPr/>
        <a:lstStyle/>
        <a:p>
          <a:r>
            <a:rPr lang="ru-RU" sz="1800" b="1" dirty="0" smtClean="0"/>
            <a:t>Маркетинг</a:t>
          </a:r>
          <a:endParaRPr lang="ru-RU" sz="1800" b="1" dirty="0"/>
        </a:p>
      </dgm:t>
    </dgm:pt>
    <dgm:pt modelId="{244F4073-2E36-41BB-9B7C-F03BC90830D0}" type="parTrans" cxnId="{CADC9F93-0769-4CC7-944B-F0FC8605EBD3}">
      <dgm:prSet/>
      <dgm:spPr/>
      <dgm:t>
        <a:bodyPr/>
        <a:lstStyle/>
        <a:p>
          <a:endParaRPr lang="ru-RU" sz="2000"/>
        </a:p>
      </dgm:t>
    </dgm:pt>
    <dgm:pt modelId="{278B351D-544F-4E70-95DB-543AA0A068C1}" type="sibTrans" cxnId="{CADC9F93-0769-4CC7-944B-F0FC8605EBD3}">
      <dgm:prSet/>
      <dgm:spPr/>
      <dgm:t>
        <a:bodyPr/>
        <a:lstStyle/>
        <a:p>
          <a:endParaRPr lang="ru-RU" sz="2000"/>
        </a:p>
      </dgm:t>
    </dgm:pt>
    <dgm:pt modelId="{2DEE42D7-58BE-4C6B-B1A8-A667588FB13B}">
      <dgm:prSet phldrT="[Text]" custT="1"/>
      <dgm:spPr/>
      <dgm:t>
        <a:bodyPr/>
        <a:lstStyle/>
        <a:p>
          <a:r>
            <a:rPr lang="ru-RU" sz="1400" dirty="0" err="1" smtClean="0"/>
            <a:t>Онлайн-поколение</a:t>
          </a:r>
          <a:r>
            <a:rPr lang="ru-RU" sz="1400" dirty="0" smtClean="0"/>
            <a:t> уже выросло и обеспечивает </a:t>
          </a:r>
          <a:r>
            <a:rPr lang="ru-RU" sz="1400" dirty="0" err="1" smtClean="0"/>
            <a:t>платеже-способный</a:t>
          </a:r>
          <a:r>
            <a:rPr lang="ru-RU" sz="1400" dirty="0" smtClean="0"/>
            <a:t> спрос для многих товаров и услуг</a:t>
          </a:r>
          <a:endParaRPr lang="ru-RU" sz="1400" dirty="0"/>
        </a:p>
      </dgm:t>
    </dgm:pt>
    <dgm:pt modelId="{711F75F0-8DDD-4D84-A951-3609CF853CAF}" type="sibTrans" cxnId="{3AA6D147-2824-40CD-B642-303C705326D3}">
      <dgm:prSet/>
      <dgm:spPr/>
      <dgm:t>
        <a:bodyPr/>
        <a:lstStyle/>
        <a:p>
          <a:endParaRPr lang="ru-RU" sz="2000"/>
        </a:p>
      </dgm:t>
    </dgm:pt>
    <dgm:pt modelId="{D7832706-F39C-45F8-B0EA-38032B1DEEEB}" type="parTrans" cxnId="{3AA6D147-2824-40CD-B642-303C705326D3}">
      <dgm:prSet/>
      <dgm:spPr/>
      <dgm:t>
        <a:bodyPr/>
        <a:lstStyle/>
        <a:p>
          <a:endParaRPr lang="ru-RU" sz="2000"/>
        </a:p>
      </dgm:t>
    </dgm:pt>
    <dgm:pt modelId="{59FE717D-EA39-4649-81C6-4803C04D385F}">
      <dgm:prSet phldrT="[Text]" custT="1"/>
      <dgm:spPr/>
      <dgm:t>
        <a:bodyPr/>
        <a:lstStyle/>
        <a:p>
          <a:r>
            <a:rPr lang="ru-RU" sz="1400" dirty="0" err="1" smtClean="0"/>
            <a:t>Односторон-нее</a:t>
          </a:r>
          <a:r>
            <a:rPr lang="ru-RU" sz="1400" dirty="0" smtClean="0"/>
            <a:t> вещание уступает место </a:t>
          </a:r>
          <a:r>
            <a:rPr lang="ru-RU" sz="1400" dirty="0" err="1" smtClean="0"/>
            <a:t>двусторон-нему</a:t>
          </a:r>
          <a:r>
            <a:rPr lang="ru-RU" sz="1400" dirty="0" smtClean="0"/>
            <a:t> общению</a:t>
          </a:r>
          <a:endParaRPr lang="ru-RU" sz="1400" dirty="0"/>
        </a:p>
      </dgm:t>
    </dgm:pt>
    <dgm:pt modelId="{BFB1324A-B0ED-4C49-859B-DAED907FC2E3}" type="parTrans" cxnId="{431F3BF1-B9AF-4B28-B6AE-BFB0FCD87293}">
      <dgm:prSet/>
      <dgm:spPr/>
      <dgm:t>
        <a:bodyPr/>
        <a:lstStyle/>
        <a:p>
          <a:endParaRPr lang="ru-RU"/>
        </a:p>
      </dgm:t>
    </dgm:pt>
    <dgm:pt modelId="{B4188551-EC82-47FB-9CFB-544B709B6668}" type="sibTrans" cxnId="{431F3BF1-B9AF-4B28-B6AE-BFB0FCD87293}">
      <dgm:prSet/>
      <dgm:spPr/>
      <dgm:t>
        <a:bodyPr/>
        <a:lstStyle/>
        <a:p>
          <a:endParaRPr lang="ru-RU"/>
        </a:p>
      </dgm:t>
    </dgm:pt>
    <dgm:pt modelId="{3246FA8E-A700-44A3-BDD9-607BA88338A4}" type="pres">
      <dgm:prSet presAssocID="{830A9B3A-1B80-45F3-A4C7-31876EDA66C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41ECD5-3352-4D77-A3CA-48DE59F31FB0}" type="pres">
      <dgm:prSet presAssocID="{BC865986-EBFA-4F3E-BDA2-B70DA881573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C2E393-7221-4F7E-AFEB-AFBA6B0EF7C6}" type="pres">
      <dgm:prSet presAssocID="{389FE8BA-3FAD-410F-93FA-C69F6C76D900}" presName="sibTrans" presStyleCnt="0"/>
      <dgm:spPr/>
    </dgm:pt>
    <dgm:pt modelId="{3939323B-095E-474A-95C1-477D7503BA7A}" type="pres">
      <dgm:prSet presAssocID="{91FA82EE-C35F-40EF-B1DF-AD697BB7D8FB}" presName="node" presStyleLbl="node1" presStyleIdx="1" presStyleCnt="3" custScaleX="97893" custLinFactNeighborX="-4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03882B-6963-4B2B-97B6-55EAF9E62375}" type="pres">
      <dgm:prSet presAssocID="{4AFCACEE-B2BC-4D80-B168-0758F46A47CF}" presName="sibTrans" presStyleCnt="0"/>
      <dgm:spPr/>
    </dgm:pt>
    <dgm:pt modelId="{A5AB5963-6BE1-4ED6-9F66-94A027A82BD6}" type="pres">
      <dgm:prSet presAssocID="{B1AFD730-2332-4B00-AF8D-CC945EA97B7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7DFD15-FB8F-41F8-8515-294317ADF2FD}" type="presOf" srcId="{59FE717D-EA39-4649-81C6-4803C04D385F}" destId="{A5AB5963-6BE1-4ED6-9F66-94A027A82BD6}" srcOrd="0" destOrd="1" presId="urn:microsoft.com/office/officeart/2005/8/layout/hList6"/>
    <dgm:cxn modelId="{B94C2BAD-F4E3-47E3-94B2-180C5FFFDE15}" srcId="{830A9B3A-1B80-45F3-A4C7-31876EDA66CF}" destId="{BC865986-EBFA-4F3E-BDA2-B70DA8815733}" srcOrd="0" destOrd="0" parTransId="{F016BAC6-F195-4BBC-A7C0-A314D200DB7C}" sibTransId="{389FE8BA-3FAD-410F-93FA-C69F6C76D900}"/>
    <dgm:cxn modelId="{A147831E-89E4-44B7-A7B1-5DF9355B6D49}" type="presOf" srcId="{91FA82EE-C35F-40EF-B1DF-AD697BB7D8FB}" destId="{3939323B-095E-474A-95C1-477D7503BA7A}" srcOrd="0" destOrd="0" presId="urn:microsoft.com/office/officeart/2005/8/layout/hList6"/>
    <dgm:cxn modelId="{CADC9F93-0769-4CC7-944B-F0FC8605EBD3}" srcId="{830A9B3A-1B80-45F3-A4C7-31876EDA66CF}" destId="{B1AFD730-2332-4B00-AF8D-CC945EA97B73}" srcOrd="2" destOrd="0" parTransId="{244F4073-2E36-41BB-9B7C-F03BC90830D0}" sibTransId="{278B351D-544F-4E70-95DB-543AA0A068C1}"/>
    <dgm:cxn modelId="{3AA6D147-2824-40CD-B642-303C705326D3}" srcId="{BC865986-EBFA-4F3E-BDA2-B70DA8815733}" destId="{2DEE42D7-58BE-4C6B-B1A8-A667588FB13B}" srcOrd="0" destOrd="0" parTransId="{D7832706-F39C-45F8-B0EA-38032B1DEEEB}" sibTransId="{711F75F0-8DDD-4D84-A951-3609CF853CAF}"/>
    <dgm:cxn modelId="{CB29610E-8A01-4AB6-8B24-93548E644C00}" type="presOf" srcId="{830A9B3A-1B80-45F3-A4C7-31876EDA66CF}" destId="{3246FA8E-A700-44A3-BDD9-607BA88338A4}" srcOrd="0" destOrd="0" presId="urn:microsoft.com/office/officeart/2005/8/layout/hList6"/>
    <dgm:cxn modelId="{C65183C3-3490-4998-A256-2BC9646A2651}" type="presOf" srcId="{B1AFD730-2332-4B00-AF8D-CC945EA97B73}" destId="{A5AB5963-6BE1-4ED6-9F66-94A027A82BD6}" srcOrd="0" destOrd="0" presId="urn:microsoft.com/office/officeart/2005/8/layout/hList6"/>
    <dgm:cxn modelId="{BC9D0CA1-AB91-4E6B-80D9-A2792B98F3FF}" type="presOf" srcId="{2DEE42D7-58BE-4C6B-B1A8-A667588FB13B}" destId="{2B41ECD5-3352-4D77-A3CA-48DE59F31FB0}" srcOrd="0" destOrd="1" presId="urn:microsoft.com/office/officeart/2005/8/layout/hList6"/>
    <dgm:cxn modelId="{CA5E0CA9-C141-44DE-977E-E35A81E944E1}" srcId="{91FA82EE-C35F-40EF-B1DF-AD697BB7D8FB}" destId="{FF1F4C91-8931-4C11-831A-AD73F5C0FB05}" srcOrd="0" destOrd="0" parTransId="{CCC0BC06-25EB-4F9B-943F-9DA3CB203F72}" sibTransId="{376FCF87-3682-4B77-A544-D7139FBD87B5}"/>
    <dgm:cxn modelId="{C57E8E85-331A-4A3D-BC9D-00575DBCDEE7}" srcId="{830A9B3A-1B80-45F3-A4C7-31876EDA66CF}" destId="{91FA82EE-C35F-40EF-B1DF-AD697BB7D8FB}" srcOrd="1" destOrd="0" parTransId="{1E27CC8D-4A50-4C38-8D8F-DE0DD1F19221}" sibTransId="{4AFCACEE-B2BC-4D80-B168-0758F46A47CF}"/>
    <dgm:cxn modelId="{1407C8AF-847A-4A19-B17B-260F008EDBE3}" type="presOf" srcId="{FF1F4C91-8931-4C11-831A-AD73F5C0FB05}" destId="{3939323B-095E-474A-95C1-477D7503BA7A}" srcOrd="0" destOrd="1" presId="urn:microsoft.com/office/officeart/2005/8/layout/hList6"/>
    <dgm:cxn modelId="{7BAFA946-CF18-4E1F-9E91-014CA4E09D12}" type="presOf" srcId="{BC865986-EBFA-4F3E-BDA2-B70DA8815733}" destId="{2B41ECD5-3352-4D77-A3CA-48DE59F31FB0}" srcOrd="0" destOrd="0" presId="urn:microsoft.com/office/officeart/2005/8/layout/hList6"/>
    <dgm:cxn modelId="{431F3BF1-B9AF-4B28-B6AE-BFB0FCD87293}" srcId="{B1AFD730-2332-4B00-AF8D-CC945EA97B73}" destId="{59FE717D-EA39-4649-81C6-4803C04D385F}" srcOrd="0" destOrd="0" parTransId="{BFB1324A-B0ED-4C49-859B-DAED907FC2E3}" sibTransId="{B4188551-EC82-47FB-9CFB-544B709B6668}"/>
    <dgm:cxn modelId="{506BA87A-5DB7-4538-A70E-7E14E48A34B5}" type="presParOf" srcId="{3246FA8E-A700-44A3-BDD9-607BA88338A4}" destId="{2B41ECD5-3352-4D77-A3CA-48DE59F31FB0}" srcOrd="0" destOrd="0" presId="urn:microsoft.com/office/officeart/2005/8/layout/hList6"/>
    <dgm:cxn modelId="{E9E8C89F-E17D-4245-BD14-0127091C5CC6}" type="presParOf" srcId="{3246FA8E-A700-44A3-BDD9-607BA88338A4}" destId="{27C2E393-7221-4F7E-AFEB-AFBA6B0EF7C6}" srcOrd="1" destOrd="0" presId="urn:microsoft.com/office/officeart/2005/8/layout/hList6"/>
    <dgm:cxn modelId="{6A094664-4E1D-4F0D-928C-3F9AB7CA5FA7}" type="presParOf" srcId="{3246FA8E-A700-44A3-BDD9-607BA88338A4}" destId="{3939323B-095E-474A-95C1-477D7503BA7A}" srcOrd="2" destOrd="0" presId="urn:microsoft.com/office/officeart/2005/8/layout/hList6"/>
    <dgm:cxn modelId="{D7F2B06E-6531-40F9-BBDE-4EACF5856003}" type="presParOf" srcId="{3246FA8E-A700-44A3-BDD9-607BA88338A4}" destId="{3603882B-6963-4B2B-97B6-55EAF9E62375}" srcOrd="3" destOrd="0" presId="urn:microsoft.com/office/officeart/2005/8/layout/hList6"/>
    <dgm:cxn modelId="{4D4D345F-3A13-4095-99B0-898C5E73EC2C}" type="presParOf" srcId="{3246FA8E-A700-44A3-BDD9-607BA88338A4}" destId="{A5AB5963-6BE1-4ED6-9F66-94A027A82BD6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06120E-F6F4-440B-B19A-5BB132982EEC}" type="doc">
      <dgm:prSet loTypeId="urn:microsoft.com/office/officeart/2005/8/layout/chevron1" loCatId="process" qsTypeId="urn:microsoft.com/office/officeart/2005/8/quickstyle/simple1#1" qsCatId="simple" csTypeId="urn:microsoft.com/office/officeart/2005/8/colors/accent1_2#2" csCatId="accent1" phldr="1"/>
      <dgm:spPr/>
    </dgm:pt>
    <dgm:pt modelId="{E3DD75A4-32A6-4996-8685-9559C2CCEABA}">
      <dgm:prSet phldrT="[Text]" custT="1"/>
      <dgm:spPr/>
      <dgm:t>
        <a:bodyPr/>
        <a:lstStyle/>
        <a:p>
          <a:r>
            <a:rPr lang="en-US" sz="1200" b="1" dirty="0" smtClean="0"/>
            <a:t>PR</a:t>
          </a:r>
          <a:endParaRPr lang="ru-RU" sz="1200" b="1" dirty="0"/>
        </a:p>
      </dgm:t>
    </dgm:pt>
    <dgm:pt modelId="{FDD5C563-6C82-471B-81B6-9D5A3FD508F7}" type="parTrans" cxnId="{AFCBBE29-4B99-4B96-8313-383898AFC5CD}">
      <dgm:prSet/>
      <dgm:spPr/>
      <dgm:t>
        <a:bodyPr/>
        <a:lstStyle/>
        <a:p>
          <a:endParaRPr lang="ru-RU" sz="2000" b="1"/>
        </a:p>
      </dgm:t>
    </dgm:pt>
    <dgm:pt modelId="{6FFA5CCB-C24A-4BE7-8ACC-3B3F67A2896D}" type="sibTrans" cxnId="{AFCBBE29-4B99-4B96-8313-383898AFC5CD}">
      <dgm:prSet/>
      <dgm:spPr/>
      <dgm:t>
        <a:bodyPr/>
        <a:lstStyle/>
        <a:p>
          <a:endParaRPr lang="ru-RU" sz="2000" b="1"/>
        </a:p>
      </dgm:t>
    </dgm:pt>
    <dgm:pt modelId="{529B323B-40E9-4312-A03A-D2F13F24C0E4}">
      <dgm:prSet phldrT="[Text]" custT="1"/>
      <dgm:spPr/>
      <dgm:t>
        <a:bodyPr/>
        <a:lstStyle/>
        <a:p>
          <a:r>
            <a:rPr lang="ru-RU" sz="1200" b="1" dirty="0" smtClean="0"/>
            <a:t>Маркетинг</a:t>
          </a:r>
          <a:endParaRPr lang="ru-RU" sz="1200" b="1" dirty="0"/>
        </a:p>
      </dgm:t>
    </dgm:pt>
    <dgm:pt modelId="{B02568CE-E257-4CA0-92F9-D984DE417FE9}" type="parTrans" cxnId="{67173F1D-AE9C-4EC9-9C96-182FF8D3285B}">
      <dgm:prSet/>
      <dgm:spPr/>
      <dgm:t>
        <a:bodyPr/>
        <a:lstStyle/>
        <a:p>
          <a:endParaRPr lang="ru-RU" sz="2000" b="1"/>
        </a:p>
      </dgm:t>
    </dgm:pt>
    <dgm:pt modelId="{25D05688-94E9-4E80-B08A-5EB84D6F924B}" type="sibTrans" cxnId="{67173F1D-AE9C-4EC9-9C96-182FF8D3285B}">
      <dgm:prSet/>
      <dgm:spPr/>
      <dgm:t>
        <a:bodyPr/>
        <a:lstStyle/>
        <a:p>
          <a:endParaRPr lang="ru-RU" sz="2000" b="1"/>
        </a:p>
      </dgm:t>
    </dgm:pt>
    <dgm:pt modelId="{328BEB10-2B7A-4E7C-98D5-96D17F5C846F}">
      <dgm:prSet phldrT="[Text]" custT="1"/>
      <dgm:spPr/>
      <dgm:t>
        <a:bodyPr/>
        <a:lstStyle/>
        <a:p>
          <a:r>
            <a:rPr lang="ru-RU" sz="1200" b="1" dirty="0" smtClean="0"/>
            <a:t>Продажи</a:t>
          </a:r>
          <a:endParaRPr lang="ru-RU" sz="1200" b="1" dirty="0"/>
        </a:p>
      </dgm:t>
    </dgm:pt>
    <dgm:pt modelId="{CF45AA4C-FF87-4124-9708-13F27E03C82C}" type="parTrans" cxnId="{94A9BA6C-3652-4493-AB4B-5FDA77216279}">
      <dgm:prSet/>
      <dgm:spPr/>
      <dgm:t>
        <a:bodyPr/>
        <a:lstStyle/>
        <a:p>
          <a:endParaRPr lang="ru-RU" sz="2000" b="1"/>
        </a:p>
      </dgm:t>
    </dgm:pt>
    <dgm:pt modelId="{77290D3D-EC27-4649-BCEE-855E7FC992C4}" type="sibTrans" cxnId="{94A9BA6C-3652-4493-AB4B-5FDA77216279}">
      <dgm:prSet/>
      <dgm:spPr/>
      <dgm:t>
        <a:bodyPr/>
        <a:lstStyle/>
        <a:p>
          <a:endParaRPr lang="ru-RU" sz="2000" b="1"/>
        </a:p>
      </dgm:t>
    </dgm:pt>
    <dgm:pt modelId="{BECB74FE-B19E-4606-90B6-9BB2963B570C}">
      <dgm:prSet phldrT="[Text]" custT="1"/>
      <dgm:spPr/>
      <dgm:t>
        <a:bodyPr/>
        <a:lstStyle/>
        <a:p>
          <a:r>
            <a:rPr lang="ru-RU" sz="1200" b="1" dirty="0" smtClean="0"/>
            <a:t>Клиентское </a:t>
          </a:r>
          <a:r>
            <a:rPr lang="ru-RU" sz="1200" b="1" dirty="0" err="1" smtClean="0"/>
            <a:t>обслужи-вание</a:t>
          </a:r>
          <a:endParaRPr lang="ru-RU" sz="1200" b="1" dirty="0"/>
        </a:p>
      </dgm:t>
    </dgm:pt>
    <dgm:pt modelId="{CA34C46E-B799-4A22-9CEA-23852036CDD1}" type="parTrans" cxnId="{9ED35AD9-A84A-4088-8810-B2624BA93BE8}">
      <dgm:prSet/>
      <dgm:spPr/>
      <dgm:t>
        <a:bodyPr/>
        <a:lstStyle/>
        <a:p>
          <a:endParaRPr lang="ru-RU" sz="2000" b="1"/>
        </a:p>
      </dgm:t>
    </dgm:pt>
    <dgm:pt modelId="{D7687AF0-F104-4EF5-ABB4-EA327F45B336}" type="sibTrans" cxnId="{9ED35AD9-A84A-4088-8810-B2624BA93BE8}">
      <dgm:prSet/>
      <dgm:spPr/>
      <dgm:t>
        <a:bodyPr/>
        <a:lstStyle/>
        <a:p>
          <a:endParaRPr lang="ru-RU" sz="2000" b="1"/>
        </a:p>
      </dgm:t>
    </dgm:pt>
    <dgm:pt modelId="{49C3084C-1F62-499D-8186-26580F4DAE89}">
      <dgm:prSet phldrT="[Text]" custT="1"/>
      <dgm:spPr/>
      <dgm:t>
        <a:bodyPr/>
        <a:lstStyle/>
        <a:p>
          <a:r>
            <a:rPr lang="ru-RU" sz="1200" b="1" dirty="0" smtClean="0"/>
            <a:t>Удержание, возврат</a:t>
          </a:r>
          <a:endParaRPr lang="ru-RU" sz="1200" b="1" dirty="0"/>
        </a:p>
      </dgm:t>
    </dgm:pt>
    <dgm:pt modelId="{D61E2953-A90C-4355-8485-14C85668FF2E}" type="parTrans" cxnId="{7AC6C816-6C5C-4244-8E17-75AE90691250}">
      <dgm:prSet/>
      <dgm:spPr/>
      <dgm:t>
        <a:bodyPr/>
        <a:lstStyle/>
        <a:p>
          <a:endParaRPr lang="ru-RU" sz="2000" b="1"/>
        </a:p>
      </dgm:t>
    </dgm:pt>
    <dgm:pt modelId="{013A8895-40FD-4602-ABEA-304CE27E7619}" type="sibTrans" cxnId="{7AC6C816-6C5C-4244-8E17-75AE90691250}">
      <dgm:prSet/>
      <dgm:spPr/>
      <dgm:t>
        <a:bodyPr/>
        <a:lstStyle/>
        <a:p>
          <a:endParaRPr lang="ru-RU" sz="2000" b="1"/>
        </a:p>
      </dgm:t>
    </dgm:pt>
    <dgm:pt modelId="{618AA45B-269D-4F38-8E6D-11FEB7C0B0CD}" type="pres">
      <dgm:prSet presAssocID="{9A06120E-F6F4-440B-B19A-5BB132982EEC}" presName="Name0" presStyleCnt="0">
        <dgm:presLayoutVars>
          <dgm:dir/>
          <dgm:animLvl val="lvl"/>
          <dgm:resizeHandles val="exact"/>
        </dgm:presLayoutVars>
      </dgm:prSet>
      <dgm:spPr/>
    </dgm:pt>
    <dgm:pt modelId="{36DB31F2-D4DC-48FD-AC58-0CBED5B0A083}" type="pres">
      <dgm:prSet presAssocID="{E3DD75A4-32A6-4996-8685-9559C2CCEABA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D1EAF5-2C2D-408B-82AD-7040A9C3CEB0}" type="pres">
      <dgm:prSet presAssocID="{6FFA5CCB-C24A-4BE7-8ACC-3B3F67A2896D}" presName="parTxOnlySpace" presStyleCnt="0"/>
      <dgm:spPr/>
    </dgm:pt>
    <dgm:pt modelId="{0573C44E-6F93-4B2D-9440-237B05020218}" type="pres">
      <dgm:prSet presAssocID="{529B323B-40E9-4312-A03A-D2F13F24C0E4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F61392-3523-4900-B94E-0A9577276628}" type="pres">
      <dgm:prSet presAssocID="{25D05688-94E9-4E80-B08A-5EB84D6F924B}" presName="parTxOnlySpace" presStyleCnt="0"/>
      <dgm:spPr/>
    </dgm:pt>
    <dgm:pt modelId="{B51D5E21-6089-43B3-A2E5-46B77B91AA58}" type="pres">
      <dgm:prSet presAssocID="{328BEB10-2B7A-4E7C-98D5-96D17F5C846F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B91AA0-DAA4-4C6E-B9F3-CC615219B16C}" type="pres">
      <dgm:prSet presAssocID="{77290D3D-EC27-4649-BCEE-855E7FC992C4}" presName="parTxOnlySpace" presStyleCnt="0"/>
      <dgm:spPr/>
    </dgm:pt>
    <dgm:pt modelId="{6E88BF3D-3710-4246-830A-AE32DDA86D7B}" type="pres">
      <dgm:prSet presAssocID="{BECB74FE-B19E-4606-90B6-9BB2963B570C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0ED4E-71A1-46E0-BAC6-3BF3CDE8EE8B}" type="pres">
      <dgm:prSet presAssocID="{D7687AF0-F104-4EF5-ABB4-EA327F45B336}" presName="parTxOnlySpace" presStyleCnt="0"/>
      <dgm:spPr/>
    </dgm:pt>
    <dgm:pt modelId="{5BA4955D-56BA-4260-8A66-620DC86066BA}" type="pres">
      <dgm:prSet presAssocID="{49C3084C-1F62-499D-8186-26580F4DAE89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574D92-3F94-4936-B2FE-FFAF7DF05F82}" type="presOf" srcId="{9A06120E-F6F4-440B-B19A-5BB132982EEC}" destId="{618AA45B-269D-4F38-8E6D-11FEB7C0B0CD}" srcOrd="0" destOrd="0" presId="urn:microsoft.com/office/officeart/2005/8/layout/chevron1"/>
    <dgm:cxn modelId="{9ED35AD9-A84A-4088-8810-B2624BA93BE8}" srcId="{9A06120E-F6F4-440B-B19A-5BB132982EEC}" destId="{BECB74FE-B19E-4606-90B6-9BB2963B570C}" srcOrd="3" destOrd="0" parTransId="{CA34C46E-B799-4A22-9CEA-23852036CDD1}" sibTransId="{D7687AF0-F104-4EF5-ABB4-EA327F45B336}"/>
    <dgm:cxn modelId="{8589F1E8-3608-4752-B386-11871DF0A964}" type="presOf" srcId="{BECB74FE-B19E-4606-90B6-9BB2963B570C}" destId="{6E88BF3D-3710-4246-830A-AE32DDA86D7B}" srcOrd="0" destOrd="0" presId="urn:microsoft.com/office/officeart/2005/8/layout/chevron1"/>
    <dgm:cxn modelId="{5B72410A-2698-4E84-A188-48222CCA7E2A}" type="presOf" srcId="{328BEB10-2B7A-4E7C-98D5-96D17F5C846F}" destId="{B51D5E21-6089-43B3-A2E5-46B77B91AA58}" srcOrd="0" destOrd="0" presId="urn:microsoft.com/office/officeart/2005/8/layout/chevron1"/>
    <dgm:cxn modelId="{67173F1D-AE9C-4EC9-9C96-182FF8D3285B}" srcId="{9A06120E-F6F4-440B-B19A-5BB132982EEC}" destId="{529B323B-40E9-4312-A03A-D2F13F24C0E4}" srcOrd="1" destOrd="0" parTransId="{B02568CE-E257-4CA0-92F9-D984DE417FE9}" sibTransId="{25D05688-94E9-4E80-B08A-5EB84D6F924B}"/>
    <dgm:cxn modelId="{AFCBBE29-4B99-4B96-8313-383898AFC5CD}" srcId="{9A06120E-F6F4-440B-B19A-5BB132982EEC}" destId="{E3DD75A4-32A6-4996-8685-9559C2CCEABA}" srcOrd="0" destOrd="0" parTransId="{FDD5C563-6C82-471B-81B6-9D5A3FD508F7}" sibTransId="{6FFA5CCB-C24A-4BE7-8ACC-3B3F67A2896D}"/>
    <dgm:cxn modelId="{58329F15-D46B-426B-9702-F9A1CC72EE25}" type="presOf" srcId="{E3DD75A4-32A6-4996-8685-9559C2CCEABA}" destId="{36DB31F2-D4DC-48FD-AC58-0CBED5B0A083}" srcOrd="0" destOrd="0" presId="urn:microsoft.com/office/officeart/2005/8/layout/chevron1"/>
    <dgm:cxn modelId="{0DD4C3B5-21E6-4C5A-B772-B4CEC6A413E0}" type="presOf" srcId="{529B323B-40E9-4312-A03A-D2F13F24C0E4}" destId="{0573C44E-6F93-4B2D-9440-237B05020218}" srcOrd="0" destOrd="0" presId="urn:microsoft.com/office/officeart/2005/8/layout/chevron1"/>
    <dgm:cxn modelId="{5B70CF30-D0A2-40D4-8E2B-8E9542A20905}" type="presOf" srcId="{49C3084C-1F62-499D-8186-26580F4DAE89}" destId="{5BA4955D-56BA-4260-8A66-620DC86066BA}" srcOrd="0" destOrd="0" presId="urn:microsoft.com/office/officeart/2005/8/layout/chevron1"/>
    <dgm:cxn modelId="{7AC6C816-6C5C-4244-8E17-75AE90691250}" srcId="{9A06120E-F6F4-440B-B19A-5BB132982EEC}" destId="{49C3084C-1F62-499D-8186-26580F4DAE89}" srcOrd="4" destOrd="0" parTransId="{D61E2953-A90C-4355-8485-14C85668FF2E}" sibTransId="{013A8895-40FD-4602-ABEA-304CE27E7619}"/>
    <dgm:cxn modelId="{94A9BA6C-3652-4493-AB4B-5FDA77216279}" srcId="{9A06120E-F6F4-440B-B19A-5BB132982EEC}" destId="{328BEB10-2B7A-4E7C-98D5-96D17F5C846F}" srcOrd="2" destOrd="0" parTransId="{CF45AA4C-FF87-4124-9708-13F27E03C82C}" sibTransId="{77290D3D-EC27-4649-BCEE-855E7FC992C4}"/>
    <dgm:cxn modelId="{6959F3A8-1DE2-4865-8A0F-64C8CE1871D8}" type="presParOf" srcId="{618AA45B-269D-4F38-8E6D-11FEB7C0B0CD}" destId="{36DB31F2-D4DC-48FD-AC58-0CBED5B0A083}" srcOrd="0" destOrd="0" presId="urn:microsoft.com/office/officeart/2005/8/layout/chevron1"/>
    <dgm:cxn modelId="{407EB2C2-9B3B-4A03-9A37-F0E6300811D4}" type="presParOf" srcId="{618AA45B-269D-4F38-8E6D-11FEB7C0B0CD}" destId="{23D1EAF5-2C2D-408B-82AD-7040A9C3CEB0}" srcOrd="1" destOrd="0" presId="urn:microsoft.com/office/officeart/2005/8/layout/chevron1"/>
    <dgm:cxn modelId="{E8D8CCBB-77C4-41E1-A5A7-CFCBB388DFFF}" type="presParOf" srcId="{618AA45B-269D-4F38-8E6D-11FEB7C0B0CD}" destId="{0573C44E-6F93-4B2D-9440-237B05020218}" srcOrd="2" destOrd="0" presId="urn:microsoft.com/office/officeart/2005/8/layout/chevron1"/>
    <dgm:cxn modelId="{8DCCAF18-0A1A-4D58-A524-760085E5A5D6}" type="presParOf" srcId="{618AA45B-269D-4F38-8E6D-11FEB7C0B0CD}" destId="{65F61392-3523-4900-B94E-0A9577276628}" srcOrd="3" destOrd="0" presId="urn:microsoft.com/office/officeart/2005/8/layout/chevron1"/>
    <dgm:cxn modelId="{0B59F0F6-B36A-4B9F-9575-E45CDFB9143C}" type="presParOf" srcId="{618AA45B-269D-4F38-8E6D-11FEB7C0B0CD}" destId="{B51D5E21-6089-43B3-A2E5-46B77B91AA58}" srcOrd="4" destOrd="0" presId="urn:microsoft.com/office/officeart/2005/8/layout/chevron1"/>
    <dgm:cxn modelId="{714F6F50-7564-4BC4-ACA2-16C2156C5637}" type="presParOf" srcId="{618AA45B-269D-4F38-8E6D-11FEB7C0B0CD}" destId="{D2B91AA0-DAA4-4C6E-B9F3-CC615219B16C}" srcOrd="5" destOrd="0" presId="urn:microsoft.com/office/officeart/2005/8/layout/chevron1"/>
    <dgm:cxn modelId="{A0551EFF-25EB-4BE8-A7B3-938DBD42A433}" type="presParOf" srcId="{618AA45B-269D-4F38-8E6D-11FEB7C0B0CD}" destId="{6E88BF3D-3710-4246-830A-AE32DDA86D7B}" srcOrd="6" destOrd="0" presId="urn:microsoft.com/office/officeart/2005/8/layout/chevron1"/>
    <dgm:cxn modelId="{FD272975-0C37-4DE8-96EA-5B5D135DF301}" type="presParOf" srcId="{618AA45B-269D-4F38-8E6D-11FEB7C0B0CD}" destId="{42A0ED4E-71A1-46E0-BAC6-3BF3CDE8EE8B}" srcOrd="7" destOrd="0" presId="urn:microsoft.com/office/officeart/2005/8/layout/chevron1"/>
    <dgm:cxn modelId="{3B4A2549-1C8A-4BAE-99C9-5E42395717C1}" type="presParOf" srcId="{618AA45B-269D-4F38-8E6D-11FEB7C0B0CD}" destId="{5BA4955D-56BA-4260-8A66-620DC86066BA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06120E-F6F4-440B-B19A-5BB132982EEC}" type="doc">
      <dgm:prSet loTypeId="urn:microsoft.com/office/officeart/2005/8/layout/chevron1" loCatId="process" qsTypeId="urn:microsoft.com/office/officeart/2005/8/quickstyle/simple3" qsCatId="simple" csTypeId="urn:microsoft.com/office/officeart/2005/8/colors/accent1_2#3" csCatId="accent1" phldr="1"/>
      <dgm:spPr/>
    </dgm:pt>
    <dgm:pt modelId="{E3DD75A4-32A6-4996-8685-9559C2CCEABA}">
      <dgm:prSet phldrT="[Text]" custT="1"/>
      <dgm:spPr/>
      <dgm:t>
        <a:bodyPr/>
        <a:lstStyle/>
        <a:p>
          <a:r>
            <a:rPr lang="ru-RU" sz="1050" b="0" dirty="0" err="1" smtClean="0"/>
            <a:t>Корпоратив-ный</a:t>
          </a:r>
          <a:r>
            <a:rPr lang="ru-RU" sz="1050" b="0" dirty="0" smtClean="0"/>
            <a:t> имидж</a:t>
          </a:r>
          <a:endParaRPr lang="ru-RU" sz="1050" b="0" dirty="0"/>
        </a:p>
      </dgm:t>
    </dgm:pt>
    <dgm:pt modelId="{FDD5C563-6C82-471B-81B6-9D5A3FD508F7}" type="parTrans" cxnId="{AFCBBE29-4B99-4B96-8313-383898AFC5CD}">
      <dgm:prSet/>
      <dgm:spPr/>
      <dgm:t>
        <a:bodyPr/>
        <a:lstStyle/>
        <a:p>
          <a:endParaRPr lang="ru-RU" sz="2800" b="0"/>
        </a:p>
      </dgm:t>
    </dgm:pt>
    <dgm:pt modelId="{6FFA5CCB-C24A-4BE7-8ACC-3B3F67A2896D}" type="sibTrans" cxnId="{AFCBBE29-4B99-4B96-8313-383898AFC5CD}">
      <dgm:prSet/>
      <dgm:spPr/>
      <dgm:t>
        <a:bodyPr/>
        <a:lstStyle/>
        <a:p>
          <a:endParaRPr lang="ru-RU" sz="2800" b="0"/>
        </a:p>
      </dgm:t>
    </dgm:pt>
    <dgm:pt modelId="{529B323B-40E9-4312-A03A-D2F13F24C0E4}">
      <dgm:prSet phldrT="[Text]" custT="1"/>
      <dgm:spPr/>
      <dgm:t>
        <a:bodyPr/>
        <a:lstStyle/>
        <a:p>
          <a:r>
            <a:rPr lang="ru-RU" sz="1050" b="0" dirty="0" err="1" smtClean="0"/>
            <a:t>Инфо</a:t>
          </a:r>
          <a:r>
            <a:rPr lang="ru-RU" sz="1050" b="0" dirty="0" smtClean="0"/>
            <a:t> о продукте</a:t>
          </a:r>
          <a:endParaRPr lang="ru-RU" sz="1050" b="0" dirty="0"/>
        </a:p>
      </dgm:t>
    </dgm:pt>
    <dgm:pt modelId="{B02568CE-E257-4CA0-92F9-D984DE417FE9}" type="parTrans" cxnId="{67173F1D-AE9C-4EC9-9C96-182FF8D3285B}">
      <dgm:prSet/>
      <dgm:spPr/>
      <dgm:t>
        <a:bodyPr/>
        <a:lstStyle/>
        <a:p>
          <a:endParaRPr lang="ru-RU" sz="2800" b="0"/>
        </a:p>
      </dgm:t>
    </dgm:pt>
    <dgm:pt modelId="{25D05688-94E9-4E80-B08A-5EB84D6F924B}" type="sibTrans" cxnId="{67173F1D-AE9C-4EC9-9C96-182FF8D3285B}">
      <dgm:prSet/>
      <dgm:spPr/>
      <dgm:t>
        <a:bodyPr/>
        <a:lstStyle/>
        <a:p>
          <a:endParaRPr lang="ru-RU" sz="2800" b="0"/>
        </a:p>
      </dgm:t>
    </dgm:pt>
    <dgm:pt modelId="{328BEB10-2B7A-4E7C-98D5-96D17F5C846F}">
      <dgm:prSet phldrT="[Text]" custT="1"/>
      <dgm:spPr/>
      <dgm:t>
        <a:bodyPr/>
        <a:lstStyle/>
        <a:p>
          <a:r>
            <a:rPr lang="ru-RU" sz="1050" b="0" dirty="0" smtClean="0"/>
            <a:t>Сделка по продаже</a:t>
          </a:r>
          <a:endParaRPr lang="ru-RU" sz="1050" b="0" dirty="0"/>
        </a:p>
      </dgm:t>
    </dgm:pt>
    <dgm:pt modelId="{CF45AA4C-FF87-4124-9708-13F27E03C82C}" type="parTrans" cxnId="{94A9BA6C-3652-4493-AB4B-5FDA77216279}">
      <dgm:prSet/>
      <dgm:spPr/>
      <dgm:t>
        <a:bodyPr/>
        <a:lstStyle/>
        <a:p>
          <a:endParaRPr lang="ru-RU" sz="2800" b="0"/>
        </a:p>
      </dgm:t>
    </dgm:pt>
    <dgm:pt modelId="{77290D3D-EC27-4649-BCEE-855E7FC992C4}" type="sibTrans" cxnId="{94A9BA6C-3652-4493-AB4B-5FDA77216279}">
      <dgm:prSet/>
      <dgm:spPr/>
      <dgm:t>
        <a:bodyPr/>
        <a:lstStyle/>
        <a:p>
          <a:endParaRPr lang="ru-RU" sz="2800" b="0"/>
        </a:p>
      </dgm:t>
    </dgm:pt>
    <dgm:pt modelId="{BECB74FE-B19E-4606-90B6-9BB2963B570C}">
      <dgm:prSet phldrT="[Text]" custT="1"/>
      <dgm:spPr/>
      <dgm:t>
        <a:bodyPr/>
        <a:lstStyle/>
        <a:p>
          <a:r>
            <a:rPr lang="ru-RU" sz="1050" b="0" dirty="0" smtClean="0"/>
            <a:t>Лояльность, </a:t>
          </a:r>
          <a:r>
            <a:rPr lang="ru-RU" sz="1050" b="0" dirty="0" err="1" smtClean="0"/>
            <a:t>удовлетворен-ность</a:t>
          </a:r>
          <a:endParaRPr lang="ru-RU" sz="1050" b="0" dirty="0"/>
        </a:p>
      </dgm:t>
    </dgm:pt>
    <dgm:pt modelId="{CA34C46E-B799-4A22-9CEA-23852036CDD1}" type="parTrans" cxnId="{9ED35AD9-A84A-4088-8810-B2624BA93BE8}">
      <dgm:prSet/>
      <dgm:spPr/>
      <dgm:t>
        <a:bodyPr/>
        <a:lstStyle/>
        <a:p>
          <a:endParaRPr lang="ru-RU" sz="2800" b="0"/>
        </a:p>
      </dgm:t>
    </dgm:pt>
    <dgm:pt modelId="{D7687AF0-F104-4EF5-ABB4-EA327F45B336}" type="sibTrans" cxnId="{9ED35AD9-A84A-4088-8810-B2624BA93BE8}">
      <dgm:prSet/>
      <dgm:spPr/>
      <dgm:t>
        <a:bodyPr/>
        <a:lstStyle/>
        <a:p>
          <a:endParaRPr lang="ru-RU" sz="2800" b="0"/>
        </a:p>
      </dgm:t>
    </dgm:pt>
    <dgm:pt modelId="{49C3084C-1F62-499D-8186-26580F4DAE89}">
      <dgm:prSet phldrT="[Text]" custT="1"/>
      <dgm:spPr/>
      <dgm:t>
        <a:bodyPr/>
        <a:lstStyle/>
        <a:p>
          <a:r>
            <a:rPr lang="ru-RU" sz="1050" b="0" dirty="0" smtClean="0"/>
            <a:t>Повторные покупки</a:t>
          </a:r>
          <a:endParaRPr lang="ru-RU" sz="1050" b="0" dirty="0"/>
        </a:p>
      </dgm:t>
    </dgm:pt>
    <dgm:pt modelId="{D61E2953-A90C-4355-8485-14C85668FF2E}" type="parTrans" cxnId="{7AC6C816-6C5C-4244-8E17-75AE90691250}">
      <dgm:prSet/>
      <dgm:spPr/>
      <dgm:t>
        <a:bodyPr/>
        <a:lstStyle/>
        <a:p>
          <a:endParaRPr lang="ru-RU" sz="2800" b="0"/>
        </a:p>
      </dgm:t>
    </dgm:pt>
    <dgm:pt modelId="{013A8895-40FD-4602-ABEA-304CE27E7619}" type="sibTrans" cxnId="{7AC6C816-6C5C-4244-8E17-75AE90691250}">
      <dgm:prSet/>
      <dgm:spPr/>
      <dgm:t>
        <a:bodyPr/>
        <a:lstStyle/>
        <a:p>
          <a:endParaRPr lang="ru-RU" sz="2800" b="0"/>
        </a:p>
      </dgm:t>
    </dgm:pt>
    <dgm:pt modelId="{618AA45B-269D-4F38-8E6D-11FEB7C0B0CD}" type="pres">
      <dgm:prSet presAssocID="{9A06120E-F6F4-440B-B19A-5BB132982EEC}" presName="Name0" presStyleCnt="0">
        <dgm:presLayoutVars>
          <dgm:dir/>
          <dgm:animLvl val="lvl"/>
          <dgm:resizeHandles val="exact"/>
        </dgm:presLayoutVars>
      </dgm:prSet>
      <dgm:spPr/>
    </dgm:pt>
    <dgm:pt modelId="{36DB31F2-D4DC-48FD-AC58-0CBED5B0A083}" type="pres">
      <dgm:prSet presAssocID="{E3DD75A4-32A6-4996-8685-9559C2CCEABA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D1EAF5-2C2D-408B-82AD-7040A9C3CEB0}" type="pres">
      <dgm:prSet presAssocID="{6FFA5CCB-C24A-4BE7-8ACC-3B3F67A2896D}" presName="parTxOnlySpace" presStyleCnt="0"/>
      <dgm:spPr/>
    </dgm:pt>
    <dgm:pt modelId="{0573C44E-6F93-4B2D-9440-237B05020218}" type="pres">
      <dgm:prSet presAssocID="{529B323B-40E9-4312-A03A-D2F13F24C0E4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F61392-3523-4900-B94E-0A9577276628}" type="pres">
      <dgm:prSet presAssocID="{25D05688-94E9-4E80-B08A-5EB84D6F924B}" presName="parTxOnlySpace" presStyleCnt="0"/>
      <dgm:spPr/>
    </dgm:pt>
    <dgm:pt modelId="{B51D5E21-6089-43B3-A2E5-46B77B91AA58}" type="pres">
      <dgm:prSet presAssocID="{328BEB10-2B7A-4E7C-98D5-96D17F5C846F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B91AA0-DAA4-4C6E-B9F3-CC615219B16C}" type="pres">
      <dgm:prSet presAssocID="{77290D3D-EC27-4649-BCEE-855E7FC992C4}" presName="parTxOnlySpace" presStyleCnt="0"/>
      <dgm:spPr/>
    </dgm:pt>
    <dgm:pt modelId="{6E88BF3D-3710-4246-830A-AE32DDA86D7B}" type="pres">
      <dgm:prSet presAssocID="{BECB74FE-B19E-4606-90B6-9BB2963B570C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0ED4E-71A1-46E0-BAC6-3BF3CDE8EE8B}" type="pres">
      <dgm:prSet presAssocID="{D7687AF0-F104-4EF5-ABB4-EA327F45B336}" presName="parTxOnlySpace" presStyleCnt="0"/>
      <dgm:spPr/>
    </dgm:pt>
    <dgm:pt modelId="{5BA4955D-56BA-4260-8A66-620DC86066BA}" type="pres">
      <dgm:prSet presAssocID="{49C3084C-1F62-499D-8186-26580F4DAE89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FBB055-E66E-4C82-8442-47474E81A917}" type="presOf" srcId="{BECB74FE-B19E-4606-90B6-9BB2963B570C}" destId="{6E88BF3D-3710-4246-830A-AE32DDA86D7B}" srcOrd="0" destOrd="0" presId="urn:microsoft.com/office/officeart/2005/8/layout/chevron1"/>
    <dgm:cxn modelId="{9ED35AD9-A84A-4088-8810-B2624BA93BE8}" srcId="{9A06120E-F6F4-440B-B19A-5BB132982EEC}" destId="{BECB74FE-B19E-4606-90B6-9BB2963B570C}" srcOrd="3" destOrd="0" parTransId="{CA34C46E-B799-4A22-9CEA-23852036CDD1}" sibTransId="{D7687AF0-F104-4EF5-ABB4-EA327F45B336}"/>
    <dgm:cxn modelId="{FAA79C48-66D2-4ECA-A51C-4BA8DDB01C1A}" type="presOf" srcId="{328BEB10-2B7A-4E7C-98D5-96D17F5C846F}" destId="{B51D5E21-6089-43B3-A2E5-46B77B91AA58}" srcOrd="0" destOrd="0" presId="urn:microsoft.com/office/officeart/2005/8/layout/chevron1"/>
    <dgm:cxn modelId="{67173F1D-AE9C-4EC9-9C96-182FF8D3285B}" srcId="{9A06120E-F6F4-440B-B19A-5BB132982EEC}" destId="{529B323B-40E9-4312-A03A-D2F13F24C0E4}" srcOrd="1" destOrd="0" parTransId="{B02568CE-E257-4CA0-92F9-D984DE417FE9}" sibTransId="{25D05688-94E9-4E80-B08A-5EB84D6F924B}"/>
    <dgm:cxn modelId="{9B31EAF8-C4C2-46B2-B603-61B1989F81EC}" type="presOf" srcId="{E3DD75A4-32A6-4996-8685-9559C2CCEABA}" destId="{36DB31F2-D4DC-48FD-AC58-0CBED5B0A083}" srcOrd="0" destOrd="0" presId="urn:microsoft.com/office/officeart/2005/8/layout/chevron1"/>
    <dgm:cxn modelId="{AFCBBE29-4B99-4B96-8313-383898AFC5CD}" srcId="{9A06120E-F6F4-440B-B19A-5BB132982EEC}" destId="{E3DD75A4-32A6-4996-8685-9559C2CCEABA}" srcOrd="0" destOrd="0" parTransId="{FDD5C563-6C82-471B-81B6-9D5A3FD508F7}" sibTransId="{6FFA5CCB-C24A-4BE7-8ACC-3B3F67A2896D}"/>
    <dgm:cxn modelId="{01017627-595B-42C8-BA63-3B718BD66BA7}" type="presOf" srcId="{49C3084C-1F62-499D-8186-26580F4DAE89}" destId="{5BA4955D-56BA-4260-8A66-620DC86066BA}" srcOrd="0" destOrd="0" presId="urn:microsoft.com/office/officeart/2005/8/layout/chevron1"/>
    <dgm:cxn modelId="{7AC6C816-6C5C-4244-8E17-75AE90691250}" srcId="{9A06120E-F6F4-440B-B19A-5BB132982EEC}" destId="{49C3084C-1F62-499D-8186-26580F4DAE89}" srcOrd="4" destOrd="0" parTransId="{D61E2953-A90C-4355-8485-14C85668FF2E}" sibTransId="{013A8895-40FD-4602-ABEA-304CE27E7619}"/>
    <dgm:cxn modelId="{94A9BA6C-3652-4493-AB4B-5FDA77216279}" srcId="{9A06120E-F6F4-440B-B19A-5BB132982EEC}" destId="{328BEB10-2B7A-4E7C-98D5-96D17F5C846F}" srcOrd="2" destOrd="0" parTransId="{CF45AA4C-FF87-4124-9708-13F27E03C82C}" sibTransId="{77290D3D-EC27-4649-BCEE-855E7FC992C4}"/>
    <dgm:cxn modelId="{7D31F1C5-F5F5-45DD-9956-7EFDC2D40A20}" type="presOf" srcId="{529B323B-40E9-4312-A03A-D2F13F24C0E4}" destId="{0573C44E-6F93-4B2D-9440-237B05020218}" srcOrd="0" destOrd="0" presId="urn:microsoft.com/office/officeart/2005/8/layout/chevron1"/>
    <dgm:cxn modelId="{63B06651-8052-49A4-B667-E9E5A91B3306}" type="presOf" srcId="{9A06120E-F6F4-440B-B19A-5BB132982EEC}" destId="{618AA45B-269D-4F38-8E6D-11FEB7C0B0CD}" srcOrd="0" destOrd="0" presId="urn:microsoft.com/office/officeart/2005/8/layout/chevron1"/>
    <dgm:cxn modelId="{C8874030-83BC-4B31-BB76-719076872A84}" type="presParOf" srcId="{618AA45B-269D-4F38-8E6D-11FEB7C0B0CD}" destId="{36DB31F2-D4DC-48FD-AC58-0CBED5B0A083}" srcOrd="0" destOrd="0" presId="urn:microsoft.com/office/officeart/2005/8/layout/chevron1"/>
    <dgm:cxn modelId="{1E95822D-81BA-47A8-9429-90A9A44154DE}" type="presParOf" srcId="{618AA45B-269D-4F38-8E6D-11FEB7C0B0CD}" destId="{23D1EAF5-2C2D-408B-82AD-7040A9C3CEB0}" srcOrd="1" destOrd="0" presId="urn:microsoft.com/office/officeart/2005/8/layout/chevron1"/>
    <dgm:cxn modelId="{394F5735-E43C-4B54-B304-41758F601324}" type="presParOf" srcId="{618AA45B-269D-4F38-8E6D-11FEB7C0B0CD}" destId="{0573C44E-6F93-4B2D-9440-237B05020218}" srcOrd="2" destOrd="0" presId="urn:microsoft.com/office/officeart/2005/8/layout/chevron1"/>
    <dgm:cxn modelId="{D5465E76-B7CF-45FF-908E-F674992F622C}" type="presParOf" srcId="{618AA45B-269D-4F38-8E6D-11FEB7C0B0CD}" destId="{65F61392-3523-4900-B94E-0A9577276628}" srcOrd="3" destOrd="0" presId="urn:microsoft.com/office/officeart/2005/8/layout/chevron1"/>
    <dgm:cxn modelId="{4C89B923-9CA6-4D5B-A753-4271D8BEF3F5}" type="presParOf" srcId="{618AA45B-269D-4F38-8E6D-11FEB7C0B0CD}" destId="{B51D5E21-6089-43B3-A2E5-46B77B91AA58}" srcOrd="4" destOrd="0" presId="urn:microsoft.com/office/officeart/2005/8/layout/chevron1"/>
    <dgm:cxn modelId="{B8D0B1B4-709C-42CE-9F14-21819D1305EE}" type="presParOf" srcId="{618AA45B-269D-4F38-8E6D-11FEB7C0B0CD}" destId="{D2B91AA0-DAA4-4C6E-B9F3-CC615219B16C}" srcOrd="5" destOrd="0" presId="urn:microsoft.com/office/officeart/2005/8/layout/chevron1"/>
    <dgm:cxn modelId="{A088C00E-53BB-422A-972E-22CDE02893E9}" type="presParOf" srcId="{618AA45B-269D-4F38-8E6D-11FEB7C0B0CD}" destId="{6E88BF3D-3710-4246-830A-AE32DDA86D7B}" srcOrd="6" destOrd="0" presId="urn:microsoft.com/office/officeart/2005/8/layout/chevron1"/>
    <dgm:cxn modelId="{775C230A-7332-40A7-9EC4-1083C5C0C230}" type="presParOf" srcId="{618AA45B-269D-4F38-8E6D-11FEB7C0B0CD}" destId="{42A0ED4E-71A1-46E0-BAC6-3BF3CDE8EE8B}" srcOrd="7" destOrd="0" presId="urn:microsoft.com/office/officeart/2005/8/layout/chevron1"/>
    <dgm:cxn modelId="{D85CE16F-55C6-4978-ACA4-1C93E4E40A43}" type="presParOf" srcId="{618AA45B-269D-4F38-8E6D-11FEB7C0B0CD}" destId="{5BA4955D-56BA-4260-8A66-620DC86066BA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06120E-F6F4-440B-B19A-5BB132982EEC}" type="doc">
      <dgm:prSet loTypeId="urn:microsoft.com/office/officeart/2005/8/layout/chevron1" loCatId="process" qsTypeId="urn:microsoft.com/office/officeart/2005/8/quickstyle/simple1#2" qsCatId="simple" csTypeId="urn:microsoft.com/office/officeart/2005/8/colors/accent1_1" csCatId="accent1" phldr="1"/>
      <dgm:spPr/>
    </dgm:pt>
    <dgm:pt modelId="{E3DD75A4-32A6-4996-8685-9559C2CCEABA}">
      <dgm:prSet phldrT="[Text]" custT="1"/>
      <dgm:spPr/>
      <dgm:t>
        <a:bodyPr/>
        <a:lstStyle/>
        <a:p>
          <a:r>
            <a:rPr lang="en-US" sz="1050" dirty="0" smtClean="0"/>
            <a:t>CMO</a:t>
          </a:r>
          <a:r>
            <a:rPr lang="ru-RU" sz="1050" dirty="0" smtClean="0"/>
            <a:t>,</a:t>
          </a:r>
          <a:br>
            <a:rPr lang="ru-RU" sz="1050" dirty="0" smtClean="0"/>
          </a:br>
          <a:r>
            <a:rPr lang="en-US" sz="1050" dirty="0" smtClean="0"/>
            <a:t>PR</a:t>
          </a:r>
          <a:r>
            <a:rPr lang="ru-RU" sz="1050" dirty="0" smtClean="0"/>
            <a:t>-менеджер</a:t>
          </a:r>
          <a:r>
            <a:rPr lang="en-US" sz="1050" dirty="0" smtClean="0"/>
            <a:t>,</a:t>
          </a:r>
          <a:endParaRPr lang="ru-RU" sz="1050" dirty="0" smtClean="0"/>
        </a:p>
      </dgm:t>
    </dgm:pt>
    <dgm:pt modelId="{FDD5C563-6C82-471B-81B6-9D5A3FD508F7}" type="parTrans" cxnId="{AFCBBE29-4B99-4B96-8313-383898AFC5CD}">
      <dgm:prSet/>
      <dgm:spPr/>
      <dgm:t>
        <a:bodyPr/>
        <a:lstStyle/>
        <a:p>
          <a:endParaRPr lang="ru-RU" sz="2000"/>
        </a:p>
      </dgm:t>
    </dgm:pt>
    <dgm:pt modelId="{6FFA5CCB-C24A-4BE7-8ACC-3B3F67A2896D}" type="sibTrans" cxnId="{AFCBBE29-4B99-4B96-8313-383898AFC5CD}">
      <dgm:prSet/>
      <dgm:spPr/>
      <dgm:t>
        <a:bodyPr/>
        <a:lstStyle/>
        <a:p>
          <a:endParaRPr lang="ru-RU" sz="2000"/>
        </a:p>
      </dgm:t>
    </dgm:pt>
    <dgm:pt modelId="{529B323B-40E9-4312-A03A-D2F13F24C0E4}">
      <dgm:prSet phldrT="[Text]" custT="1"/>
      <dgm:spPr/>
      <dgm:t>
        <a:bodyPr/>
        <a:lstStyle/>
        <a:p>
          <a:r>
            <a:rPr lang="en-US" sz="1050" dirty="0" smtClean="0"/>
            <a:t>CMO, </a:t>
          </a:r>
          <a:r>
            <a:rPr lang="ru-RU" sz="1050" dirty="0" err="1" smtClean="0"/>
            <a:t>бренд-менеджеры</a:t>
          </a:r>
          <a:endParaRPr lang="ru-RU" sz="1050" dirty="0"/>
        </a:p>
      </dgm:t>
    </dgm:pt>
    <dgm:pt modelId="{B02568CE-E257-4CA0-92F9-D984DE417FE9}" type="parTrans" cxnId="{67173F1D-AE9C-4EC9-9C96-182FF8D3285B}">
      <dgm:prSet/>
      <dgm:spPr/>
      <dgm:t>
        <a:bodyPr/>
        <a:lstStyle/>
        <a:p>
          <a:endParaRPr lang="ru-RU" sz="2000"/>
        </a:p>
      </dgm:t>
    </dgm:pt>
    <dgm:pt modelId="{25D05688-94E9-4E80-B08A-5EB84D6F924B}" type="sibTrans" cxnId="{67173F1D-AE9C-4EC9-9C96-182FF8D3285B}">
      <dgm:prSet/>
      <dgm:spPr/>
      <dgm:t>
        <a:bodyPr/>
        <a:lstStyle/>
        <a:p>
          <a:endParaRPr lang="ru-RU" sz="2000"/>
        </a:p>
      </dgm:t>
    </dgm:pt>
    <dgm:pt modelId="{328BEB10-2B7A-4E7C-98D5-96D17F5C846F}">
      <dgm:prSet phldrT="[Text]" custT="1"/>
      <dgm:spPr/>
      <dgm:t>
        <a:bodyPr/>
        <a:lstStyle/>
        <a:p>
          <a:r>
            <a:rPr lang="ru-RU" sz="1050" dirty="0" smtClean="0"/>
            <a:t>Коммерческий директор</a:t>
          </a:r>
          <a:endParaRPr lang="ru-RU" sz="1050" dirty="0"/>
        </a:p>
      </dgm:t>
    </dgm:pt>
    <dgm:pt modelId="{CF45AA4C-FF87-4124-9708-13F27E03C82C}" type="parTrans" cxnId="{94A9BA6C-3652-4493-AB4B-5FDA77216279}">
      <dgm:prSet/>
      <dgm:spPr/>
      <dgm:t>
        <a:bodyPr/>
        <a:lstStyle/>
        <a:p>
          <a:endParaRPr lang="ru-RU" sz="2000"/>
        </a:p>
      </dgm:t>
    </dgm:pt>
    <dgm:pt modelId="{77290D3D-EC27-4649-BCEE-855E7FC992C4}" type="sibTrans" cxnId="{94A9BA6C-3652-4493-AB4B-5FDA77216279}">
      <dgm:prSet/>
      <dgm:spPr/>
      <dgm:t>
        <a:bodyPr/>
        <a:lstStyle/>
        <a:p>
          <a:endParaRPr lang="ru-RU" sz="2000"/>
        </a:p>
      </dgm:t>
    </dgm:pt>
    <dgm:pt modelId="{BECB74FE-B19E-4606-90B6-9BB2963B570C}">
      <dgm:prSet phldrT="[Text]" custT="1"/>
      <dgm:spPr/>
      <dgm:t>
        <a:bodyPr/>
        <a:lstStyle/>
        <a:p>
          <a:r>
            <a:rPr lang="ru-RU" sz="1050" dirty="0" smtClean="0"/>
            <a:t>Директор по обслуживанию</a:t>
          </a:r>
          <a:endParaRPr lang="ru-RU" sz="1050" dirty="0"/>
        </a:p>
      </dgm:t>
    </dgm:pt>
    <dgm:pt modelId="{CA34C46E-B799-4A22-9CEA-23852036CDD1}" type="parTrans" cxnId="{9ED35AD9-A84A-4088-8810-B2624BA93BE8}">
      <dgm:prSet/>
      <dgm:spPr/>
      <dgm:t>
        <a:bodyPr/>
        <a:lstStyle/>
        <a:p>
          <a:endParaRPr lang="ru-RU" sz="2000"/>
        </a:p>
      </dgm:t>
    </dgm:pt>
    <dgm:pt modelId="{D7687AF0-F104-4EF5-ABB4-EA327F45B336}" type="sibTrans" cxnId="{9ED35AD9-A84A-4088-8810-B2624BA93BE8}">
      <dgm:prSet/>
      <dgm:spPr/>
      <dgm:t>
        <a:bodyPr/>
        <a:lstStyle/>
        <a:p>
          <a:endParaRPr lang="ru-RU" sz="2000"/>
        </a:p>
      </dgm:t>
    </dgm:pt>
    <dgm:pt modelId="{49C3084C-1F62-499D-8186-26580F4DAE89}">
      <dgm:prSet phldrT="[Text]" custT="1"/>
      <dgm:spPr/>
      <dgm:t>
        <a:bodyPr/>
        <a:lstStyle/>
        <a:p>
          <a:r>
            <a:rPr lang="ru-RU" sz="1050" dirty="0" smtClean="0"/>
            <a:t>Комм. </a:t>
          </a:r>
          <a:r>
            <a:rPr lang="ru-RU" sz="1050" dirty="0" err="1" smtClean="0"/>
            <a:t>Дир</a:t>
          </a:r>
          <a:r>
            <a:rPr lang="ru-RU" sz="1050" dirty="0" smtClean="0"/>
            <a:t>., </a:t>
          </a:r>
        </a:p>
        <a:p>
          <a:r>
            <a:rPr lang="ru-RU" sz="1050" dirty="0" err="1" smtClean="0"/>
            <a:t>Дир</a:t>
          </a:r>
          <a:r>
            <a:rPr lang="ru-RU" sz="1050" dirty="0" smtClean="0"/>
            <a:t> по </a:t>
          </a:r>
          <a:r>
            <a:rPr lang="ru-RU" sz="1050" dirty="0" err="1" smtClean="0"/>
            <a:t>обслуж</a:t>
          </a:r>
          <a:r>
            <a:rPr lang="ru-RU" sz="1050" dirty="0" smtClean="0"/>
            <a:t>. </a:t>
          </a:r>
          <a:endParaRPr lang="ru-RU" sz="1050" dirty="0"/>
        </a:p>
      </dgm:t>
    </dgm:pt>
    <dgm:pt modelId="{D61E2953-A90C-4355-8485-14C85668FF2E}" type="parTrans" cxnId="{7AC6C816-6C5C-4244-8E17-75AE90691250}">
      <dgm:prSet/>
      <dgm:spPr/>
      <dgm:t>
        <a:bodyPr/>
        <a:lstStyle/>
        <a:p>
          <a:endParaRPr lang="ru-RU" sz="2000"/>
        </a:p>
      </dgm:t>
    </dgm:pt>
    <dgm:pt modelId="{013A8895-40FD-4602-ABEA-304CE27E7619}" type="sibTrans" cxnId="{7AC6C816-6C5C-4244-8E17-75AE90691250}">
      <dgm:prSet/>
      <dgm:spPr/>
      <dgm:t>
        <a:bodyPr/>
        <a:lstStyle/>
        <a:p>
          <a:endParaRPr lang="ru-RU" sz="2000"/>
        </a:p>
      </dgm:t>
    </dgm:pt>
    <dgm:pt modelId="{618AA45B-269D-4F38-8E6D-11FEB7C0B0CD}" type="pres">
      <dgm:prSet presAssocID="{9A06120E-F6F4-440B-B19A-5BB132982EEC}" presName="Name0" presStyleCnt="0">
        <dgm:presLayoutVars>
          <dgm:dir/>
          <dgm:animLvl val="lvl"/>
          <dgm:resizeHandles val="exact"/>
        </dgm:presLayoutVars>
      </dgm:prSet>
      <dgm:spPr/>
    </dgm:pt>
    <dgm:pt modelId="{36DB31F2-D4DC-48FD-AC58-0CBED5B0A083}" type="pres">
      <dgm:prSet presAssocID="{E3DD75A4-32A6-4996-8685-9559C2CCEABA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D1EAF5-2C2D-408B-82AD-7040A9C3CEB0}" type="pres">
      <dgm:prSet presAssocID="{6FFA5CCB-C24A-4BE7-8ACC-3B3F67A2896D}" presName="parTxOnlySpace" presStyleCnt="0"/>
      <dgm:spPr/>
    </dgm:pt>
    <dgm:pt modelId="{0573C44E-6F93-4B2D-9440-237B05020218}" type="pres">
      <dgm:prSet presAssocID="{529B323B-40E9-4312-A03A-D2F13F24C0E4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F61392-3523-4900-B94E-0A9577276628}" type="pres">
      <dgm:prSet presAssocID="{25D05688-94E9-4E80-B08A-5EB84D6F924B}" presName="parTxOnlySpace" presStyleCnt="0"/>
      <dgm:spPr/>
    </dgm:pt>
    <dgm:pt modelId="{B51D5E21-6089-43B3-A2E5-46B77B91AA58}" type="pres">
      <dgm:prSet presAssocID="{328BEB10-2B7A-4E7C-98D5-96D17F5C846F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B91AA0-DAA4-4C6E-B9F3-CC615219B16C}" type="pres">
      <dgm:prSet presAssocID="{77290D3D-EC27-4649-BCEE-855E7FC992C4}" presName="parTxOnlySpace" presStyleCnt="0"/>
      <dgm:spPr/>
    </dgm:pt>
    <dgm:pt modelId="{6E88BF3D-3710-4246-830A-AE32DDA86D7B}" type="pres">
      <dgm:prSet presAssocID="{BECB74FE-B19E-4606-90B6-9BB2963B570C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0ED4E-71A1-46E0-BAC6-3BF3CDE8EE8B}" type="pres">
      <dgm:prSet presAssocID="{D7687AF0-F104-4EF5-ABB4-EA327F45B336}" presName="parTxOnlySpace" presStyleCnt="0"/>
      <dgm:spPr/>
    </dgm:pt>
    <dgm:pt modelId="{5BA4955D-56BA-4260-8A66-620DC86066BA}" type="pres">
      <dgm:prSet presAssocID="{49C3084C-1F62-499D-8186-26580F4DAE89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F4F563-9603-4B0B-A70B-D09C44D8B7D6}" type="presOf" srcId="{9A06120E-F6F4-440B-B19A-5BB132982EEC}" destId="{618AA45B-269D-4F38-8E6D-11FEB7C0B0CD}" srcOrd="0" destOrd="0" presId="urn:microsoft.com/office/officeart/2005/8/layout/chevron1"/>
    <dgm:cxn modelId="{9ED35AD9-A84A-4088-8810-B2624BA93BE8}" srcId="{9A06120E-F6F4-440B-B19A-5BB132982EEC}" destId="{BECB74FE-B19E-4606-90B6-9BB2963B570C}" srcOrd="3" destOrd="0" parTransId="{CA34C46E-B799-4A22-9CEA-23852036CDD1}" sibTransId="{D7687AF0-F104-4EF5-ABB4-EA327F45B336}"/>
    <dgm:cxn modelId="{21929EF8-A27E-421D-B760-9AEF1E2C50C2}" type="presOf" srcId="{328BEB10-2B7A-4E7C-98D5-96D17F5C846F}" destId="{B51D5E21-6089-43B3-A2E5-46B77B91AA58}" srcOrd="0" destOrd="0" presId="urn:microsoft.com/office/officeart/2005/8/layout/chevron1"/>
    <dgm:cxn modelId="{9310B823-3F28-4EE1-8126-C50B6EC125F5}" type="presOf" srcId="{BECB74FE-B19E-4606-90B6-9BB2963B570C}" destId="{6E88BF3D-3710-4246-830A-AE32DDA86D7B}" srcOrd="0" destOrd="0" presId="urn:microsoft.com/office/officeart/2005/8/layout/chevron1"/>
    <dgm:cxn modelId="{67173F1D-AE9C-4EC9-9C96-182FF8D3285B}" srcId="{9A06120E-F6F4-440B-B19A-5BB132982EEC}" destId="{529B323B-40E9-4312-A03A-D2F13F24C0E4}" srcOrd="1" destOrd="0" parTransId="{B02568CE-E257-4CA0-92F9-D984DE417FE9}" sibTransId="{25D05688-94E9-4E80-B08A-5EB84D6F924B}"/>
    <dgm:cxn modelId="{AFCBBE29-4B99-4B96-8313-383898AFC5CD}" srcId="{9A06120E-F6F4-440B-B19A-5BB132982EEC}" destId="{E3DD75A4-32A6-4996-8685-9559C2CCEABA}" srcOrd="0" destOrd="0" parTransId="{FDD5C563-6C82-471B-81B6-9D5A3FD508F7}" sibTransId="{6FFA5CCB-C24A-4BE7-8ACC-3B3F67A2896D}"/>
    <dgm:cxn modelId="{712A6D4D-0DDD-450A-AFB2-16E0CEE9D6E6}" type="presOf" srcId="{49C3084C-1F62-499D-8186-26580F4DAE89}" destId="{5BA4955D-56BA-4260-8A66-620DC86066BA}" srcOrd="0" destOrd="0" presId="urn:microsoft.com/office/officeart/2005/8/layout/chevron1"/>
    <dgm:cxn modelId="{2BC7412B-B1F5-4D76-9A39-685FF22BF947}" type="presOf" srcId="{E3DD75A4-32A6-4996-8685-9559C2CCEABA}" destId="{36DB31F2-D4DC-48FD-AC58-0CBED5B0A083}" srcOrd="0" destOrd="0" presId="urn:microsoft.com/office/officeart/2005/8/layout/chevron1"/>
    <dgm:cxn modelId="{7AC6C816-6C5C-4244-8E17-75AE90691250}" srcId="{9A06120E-F6F4-440B-B19A-5BB132982EEC}" destId="{49C3084C-1F62-499D-8186-26580F4DAE89}" srcOrd="4" destOrd="0" parTransId="{D61E2953-A90C-4355-8485-14C85668FF2E}" sibTransId="{013A8895-40FD-4602-ABEA-304CE27E7619}"/>
    <dgm:cxn modelId="{94A9BA6C-3652-4493-AB4B-5FDA77216279}" srcId="{9A06120E-F6F4-440B-B19A-5BB132982EEC}" destId="{328BEB10-2B7A-4E7C-98D5-96D17F5C846F}" srcOrd="2" destOrd="0" parTransId="{CF45AA4C-FF87-4124-9708-13F27E03C82C}" sibTransId="{77290D3D-EC27-4649-BCEE-855E7FC992C4}"/>
    <dgm:cxn modelId="{445ADAC3-00CF-4C2D-87B5-E91CE3335157}" type="presOf" srcId="{529B323B-40E9-4312-A03A-D2F13F24C0E4}" destId="{0573C44E-6F93-4B2D-9440-237B05020218}" srcOrd="0" destOrd="0" presId="urn:microsoft.com/office/officeart/2005/8/layout/chevron1"/>
    <dgm:cxn modelId="{61A97926-3CF0-4D4A-A7C5-2A0BC9A4BFDE}" type="presParOf" srcId="{618AA45B-269D-4F38-8E6D-11FEB7C0B0CD}" destId="{36DB31F2-D4DC-48FD-AC58-0CBED5B0A083}" srcOrd="0" destOrd="0" presId="urn:microsoft.com/office/officeart/2005/8/layout/chevron1"/>
    <dgm:cxn modelId="{2D1DB2A9-B6E0-4E43-9258-F922EF57C9B3}" type="presParOf" srcId="{618AA45B-269D-4F38-8E6D-11FEB7C0B0CD}" destId="{23D1EAF5-2C2D-408B-82AD-7040A9C3CEB0}" srcOrd="1" destOrd="0" presId="urn:microsoft.com/office/officeart/2005/8/layout/chevron1"/>
    <dgm:cxn modelId="{1BD61715-43C8-4332-B87F-0697BEFF76C1}" type="presParOf" srcId="{618AA45B-269D-4F38-8E6D-11FEB7C0B0CD}" destId="{0573C44E-6F93-4B2D-9440-237B05020218}" srcOrd="2" destOrd="0" presId="urn:microsoft.com/office/officeart/2005/8/layout/chevron1"/>
    <dgm:cxn modelId="{E08E31EF-D9D7-4C9B-A31D-C832507DA837}" type="presParOf" srcId="{618AA45B-269D-4F38-8E6D-11FEB7C0B0CD}" destId="{65F61392-3523-4900-B94E-0A9577276628}" srcOrd="3" destOrd="0" presId="urn:microsoft.com/office/officeart/2005/8/layout/chevron1"/>
    <dgm:cxn modelId="{416C21A4-1679-4CB0-8683-CB4C8E5E8048}" type="presParOf" srcId="{618AA45B-269D-4F38-8E6D-11FEB7C0B0CD}" destId="{B51D5E21-6089-43B3-A2E5-46B77B91AA58}" srcOrd="4" destOrd="0" presId="urn:microsoft.com/office/officeart/2005/8/layout/chevron1"/>
    <dgm:cxn modelId="{331DE82D-4305-4AC8-997E-BE23C58D675B}" type="presParOf" srcId="{618AA45B-269D-4F38-8E6D-11FEB7C0B0CD}" destId="{D2B91AA0-DAA4-4C6E-B9F3-CC615219B16C}" srcOrd="5" destOrd="0" presId="urn:microsoft.com/office/officeart/2005/8/layout/chevron1"/>
    <dgm:cxn modelId="{1CC72204-A9DF-4D83-A35C-0C37AF0E6D76}" type="presParOf" srcId="{618AA45B-269D-4F38-8E6D-11FEB7C0B0CD}" destId="{6E88BF3D-3710-4246-830A-AE32DDA86D7B}" srcOrd="6" destOrd="0" presId="urn:microsoft.com/office/officeart/2005/8/layout/chevron1"/>
    <dgm:cxn modelId="{DBBF05AC-0C73-4016-A492-A23669C0AADF}" type="presParOf" srcId="{618AA45B-269D-4F38-8E6D-11FEB7C0B0CD}" destId="{42A0ED4E-71A1-46E0-BAC6-3BF3CDE8EE8B}" srcOrd="7" destOrd="0" presId="urn:microsoft.com/office/officeart/2005/8/layout/chevron1"/>
    <dgm:cxn modelId="{C8333E32-ECCD-4B81-B4A6-A7C811C9E80E}" type="presParOf" srcId="{618AA45B-269D-4F38-8E6D-11FEB7C0B0CD}" destId="{5BA4955D-56BA-4260-8A66-620DC86066BA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721F77A-8450-42B8-999D-CF043D37DAAC}" type="doc">
      <dgm:prSet loTypeId="urn:microsoft.com/office/officeart/2005/8/layout/hierarchy5" loCatId="hierarchy" qsTypeId="urn:microsoft.com/office/officeart/2005/8/quickstyle/simple1#3" qsCatId="simple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77688D5A-D152-4097-97C4-32A0204F3D77}">
      <dgm:prSet phldrT="[Text]" custT="1"/>
      <dgm:spPr/>
      <dgm:t>
        <a:bodyPr/>
        <a:lstStyle/>
        <a:p>
          <a:r>
            <a:rPr lang="en-US" sz="1050" dirty="0" smtClean="0">
              <a:solidFill>
                <a:schemeClr val="tx1"/>
              </a:solidFill>
            </a:rPr>
            <a:t>Twitter</a:t>
          </a:r>
        </a:p>
      </dgm:t>
    </dgm:pt>
    <dgm:pt modelId="{F85A7006-DD18-4573-B795-A4064FA8C69E}" type="parTrans" cxnId="{753591F3-7888-4960-A7EC-FEBCF5B7A3D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EAA100E-1956-4F79-907F-A1CD32ECF32E}" type="sibTrans" cxnId="{753591F3-7888-4960-A7EC-FEBCF5B7A3D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4F5984E-E308-4D64-91B4-BD9F60D17287}">
      <dgm:prSet phldrT="[Text]" custT="1"/>
      <dgm:spPr/>
      <dgm:t>
        <a:bodyPr/>
        <a:lstStyle/>
        <a:p>
          <a:r>
            <a:rPr lang="ru-RU" sz="1050" dirty="0" smtClean="0">
              <a:solidFill>
                <a:schemeClr val="tx1"/>
              </a:solidFill>
            </a:rPr>
            <a:t>Голосовой </a:t>
          </a:r>
          <a:r>
            <a:rPr lang="en-US" sz="1050" dirty="0" smtClean="0">
              <a:solidFill>
                <a:schemeClr val="tx1"/>
              </a:solidFill>
            </a:rPr>
            <a:t>VoIP </a:t>
          </a:r>
          <a:r>
            <a:rPr lang="ru-RU" sz="1050" dirty="0" smtClean="0">
              <a:solidFill>
                <a:schemeClr val="tx1"/>
              </a:solidFill>
            </a:rPr>
            <a:t>-вызов</a:t>
          </a:r>
          <a:endParaRPr lang="ru-RU" sz="1050" dirty="0">
            <a:solidFill>
              <a:schemeClr val="tx1"/>
            </a:solidFill>
          </a:endParaRPr>
        </a:p>
      </dgm:t>
    </dgm:pt>
    <dgm:pt modelId="{59F25873-C123-4AC3-8724-D4C60CB5F960}" type="parTrans" cxnId="{0089C1EB-48D3-4C53-A392-933FC9794664}">
      <dgm:prSet custT="1"/>
      <dgm:spPr/>
      <dgm:t>
        <a:bodyPr/>
        <a:lstStyle/>
        <a:p>
          <a:endParaRPr lang="ru-RU" sz="400">
            <a:solidFill>
              <a:schemeClr val="tx1"/>
            </a:solidFill>
          </a:endParaRPr>
        </a:p>
      </dgm:t>
    </dgm:pt>
    <dgm:pt modelId="{2C6323CB-FDF6-4BD7-8E24-5052BC0897D2}" type="sibTrans" cxnId="{0089C1EB-48D3-4C53-A392-933FC979466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0320C39-95EA-499F-BD80-D772BD0F2A12}">
      <dgm:prSet phldrT="[Text]" custT="1"/>
      <dgm:spPr/>
      <dgm:t>
        <a:bodyPr/>
        <a:lstStyle/>
        <a:p>
          <a:r>
            <a:rPr lang="ru-RU" sz="1050" dirty="0" smtClean="0">
              <a:solidFill>
                <a:schemeClr val="tx1"/>
              </a:solidFill>
            </a:rPr>
            <a:t>Видео-звонок</a:t>
          </a:r>
          <a:endParaRPr lang="ru-RU" sz="1050" dirty="0">
            <a:solidFill>
              <a:schemeClr val="tx1"/>
            </a:solidFill>
          </a:endParaRPr>
        </a:p>
      </dgm:t>
    </dgm:pt>
    <dgm:pt modelId="{10A5F6D5-A682-480F-A82E-FAD66A394665}" type="parTrans" cxnId="{1EA96499-C55F-4AA6-9FF9-5F22E5AFFD8C}">
      <dgm:prSet custT="1"/>
      <dgm:spPr/>
      <dgm:t>
        <a:bodyPr/>
        <a:lstStyle/>
        <a:p>
          <a:endParaRPr lang="ru-RU" sz="400">
            <a:solidFill>
              <a:schemeClr val="tx1"/>
            </a:solidFill>
          </a:endParaRPr>
        </a:p>
      </dgm:t>
    </dgm:pt>
    <dgm:pt modelId="{16553F59-5425-4462-9F04-829FFEAC7E58}" type="sibTrans" cxnId="{1EA96499-C55F-4AA6-9FF9-5F22E5AFFD8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2C4501D-80E7-4E3C-BEAD-0A8C279ACE59}">
      <dgm:prSet phldrT="[Text]" custT="1"/>
      <dgm:spPr/>
      <dgm:t>
        <a:bodyPr/>
        <a:lstStyle/>
        <a:p>
          <a:r>
            <a:rPr lang="ru-RU" sz="1050" dirty="0" smtClean="0">
              <a:solidFill>
                <a:schemeClr val="tx1"/>
              </a:solidFill>
            </a:rPr>
            <a:t>Страницы самообслуживания на сайте</a:t>
          </a:r>
          <a:endParaRPr lang="ru-RU" sz="1050" dirty="0">
            <a:solidFill>
              <a:schemeClr val="tx1"/>
            </a:solidFill>
          </a:endParaRPr>
        </a:p>
      </dgm:t>
    </dgm:pt>
    <dgm:pt modelId="{F79EA16E-9563-41C0-9A8F-400F739A1A30}" type="parTrans" cxnId="{92F2482F-40EA-49F4-926C-2BBE7CF88F4F}">
      <dgm:prSet custT="1"/>
      <dgm:spPr/>
      <dgm:t>
        <a:bodyPr/>
        <a:lstStyle/>
        <a:p>
          <a:endParaRPr lang="ru-RU" sz="400">
            <a:solidFill>
              <a:schemeClr val="tx1"/>
            </a:solidFill>
          </a:endParaRPr>
        </a:p>
      </dgm:t>
    </dgm:pt>
    <dgm:pt modelId="{6BCF63FA-3379-4EF5-B1E4-011DE18D5EDD}" type="sibTrans" cxnId="{92F2482F-40EA-49F4-926C-2BBE7CF88F4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2DF3A9C-EADF-4739-9C1A-41684DF40B98}">
      <dgm:prSet phldrT="[Text]" custT="1"/>
      <dgm:spPr/>
      <dgm:t>
        <a:bodyPr/>
        <a:lstStyle/>
        <a:p>
          <a:r>
            <a:rPr lang="ru-RU" sz="1050" dirty="0" smtClean="0">
              <a:solidFill>
                <a:schemeClr val="tx1"/>
              </a:solidFill>
            </a:rPr>
            <a:t>Ссылка на  обучающее видео на </a:t>
          </a:r>
          <a:r>
            <a:rPr lang="en-US" sz="1050" dirty="0" smtClean="0">
              <a:solidFill>
                <a:schemeClr val="tx1"/>
              </a:solidFill>
            </a:rPr>
            <a:t>YouTube</a:t>
          </a:r>
          <a:endParaRPr lang="ru-RU" sz="1050" dirty="0">
            <a:solidFill>
              <a:schemeClr val="tx1"/>
            </a:solidFill>
          </a:endParaRPr>
        </a:p>
      </dgm:t>
    </dgm:pt>
    <dgm:pt modelId="{7E8F9B43-FB71-4BF4-BBD4-8B0D8A17DCE3}" type="parTrans" cxnId="{1EF0535A-792E-4448-88C9-0F03CB7A350F}">
      <dgm:prSet custT="1"/>
      <dgm:spPr/>
      <dgm:t>
        <a:bodyPr/>
        <a:lstStyle/>
        <a:p>
          <a:endParaRPr lang="ru-RU" sz="400">
            <a:solidFill>
              <a:schemeClr val="tx1"/>
            </a:solidFill>
          </a:endParaRPr>
        </a:p>
      </dgm:t>
    </dgm:pt>
    <dgm:pt modelId="{2854CFD4-458C-4727-8D5B-B50AA627A779}" type="sibTrans" cxnId="{1EF0535A-792E-4448-88C9-0F03CB7A350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2AC0827-D36E-4976-BA51-4A33661FAFBB}">
      <dgm:prSet phldrT="[Text]" custT="1"/>
      <dgm:spPr/>
      <dgm:t>
        <a:bodyPr/>
        <a:lstStyle/>
        <a:p>
          <a:r>
            <a:rPr lang="ru-RU" sz="1050" dirty="0" smtClean="0">
              <a:solidFill>
                <a:schemeClr val="tx1"/>
              </a:solidFill>
            </a:rPr>
            <a:t>Загрузка файла</a:t>
          </a:r>
          <a:endParaRPr lang="ru-RU" sz="1050" dirty="0">
            <a:solidFill>
              <a:schemeClr val="tx1"/>
            </a:solidFill>
          </a:endParaRPr>
        </a:p>
      </dgm:t>
    </dgm:pt>
    <dgm:pt modelId="{722859A6-4281-4739-85D9-32D40A7B20BD}" type="parTrans" cxnId="{1EE9A915-6BD6-4ECC-8075-EF08B7BCDA60}">
      <dgm:prSet custT="1"/>
      <dgm:spPr/>
      <dgm:t>
        <a:bodyPr/>
        <a:lstStyle/>
        <a:p>
          <a:endParaRPr lang="ru-RU" sz="400">
            <a:solidFill>
              <a:schemeClr val="tx1"/>
            </a:solidFill>
          </a:endParaRPr>
        </a:p>
      </dgm:t>
    </dgm:pt>
    <dgm:pt modelId="{7417ED74-6DCB-4AF2-98CC-9753238187C4}" type="sibTrans" cxnId="{1EE9A915-6BD6-4ECC-8075-EF08B7BCDA6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B06A034-858C-4F08-AE40-520D4ABC933D}">
      <dgm:prSet phldrT="[Text]" custT="1"/>
      <dgm:spPr/>
      <dgm:t>
        <a:bodyPr/>
        <a:lstStyle/>
        <a:p>
          <a:r>
            <a:rPr lang="ru-RU" sz="1400" dirty="0" err="1" smtClean="0">
              <a:solidFill>
                <a:schemeClr val="tx1"/>
              </a:solidFill>
            </a:rPr>
            <a:t>Первона-чальный</a:t>
          </a:r>
          <a:r>
            <a:rPr lang="ru-RU" sz="1400" dirty="0" smtClean="0">
              <a:solidFill>
                <a:schemeClr val="tx1"/>
              </a:solidFill>
            </a:rPr>
            <a:t> контакт</a:t>
          </a:r>
          <a:endParaRPr lang="ru-RU" sz="1400" dirty="0">
            <a:solidFill>
              <a:schemeClr val="tx1"/>
            </a:solidFill>
          </a:endParaRPr>
        </a:p>
      </dgm:t>
    </dgm:pt>
    <dgm:pt modelId="{DED917B5-79C1-49E6-91C3-10A4DC5D48D6}" type="parTrans" cxnId="{200596B1-6DA5-461D-BCA1-33194BBB1ED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90520B1-5EB4-439E-AEA7-67AD15C4C73E}" type="sibTrans" cxnId="{200596B1-6DA5-461D-BCA1-33194BBB1ED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633BCEC-825A-4C10-AB30-072427C8C174}">
      <dgm:prSet phldrT="[Text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Уточнение запроса</a:t>
          </a:r>
          <a:endParaRPr lang="ru-RU" sz="1400" dirty="0">
            <a:solidFill>
              <a:schemeClr val="tx1"/>
            </a:solidFill>
          </a:endParaRPr>
        </a:p>
      </dgm:t>
    </dgm:pt>
    <dgm:pt modelId="{4B2B29AB-5CA2-4B74-94C9-1C291207DAAC}" type="parTrans" cxnId="{25A1417F-7780-4424-BD04-9EC66A8793A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43843CB-FBF8-4B41-9390-57B9CED1EF49}" type="sibTrans" cxnId="{25A1417F-7780-4424-BD04-9EC66A8793A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5F65285-53E9-4B39-A064-A8A8A9BDE589}">
      <dgm:prSet phldrT="[Text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Решение запроса</a:t>
          </a:r>
          <a:endParaRPr lang="ru-RU" sz="1400" dirty="0">
            <a:solidFill>
              <a:schemeClr val="tx1"/>
            </a:solidFill>
          </a:endParaRPr>
        </a:p>
      </dgm:t>
    </dgm:pt>
    <dgm:pt modelId="{C6FE3D2A-35B3-4DF4-B6F1-3BAD35666058}" type="parTrans" cxnId="{0C10A56D-0645-482B-9350-20856450539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F0135A2-6218-41D6-B504-9FF36E0756DE}" type="sibTrans" cxnId="{0C10A56D-0645-482B-9350-20856450539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105FE3E-AC3F-47CA-8129-15C4AC385585}">
      <dgm:prSet phldrT="[Text]" custT="1"/>
      <dgm:spPr/>
      <dgm:t>
        <a:bodyPr/>
        <a:lstStyle/>
        <a:p>
          <a:r>
            <a:rPr lang="ru-RU" sz="1050" dirty="0" smtClean="0">
              <a:solidFill>
                <a:schemeClr val="tx1"/>
              </a:solidFill>
            </a:rPr>
            <a:t>Доп. </a:t>
          </a:r>
          <a:r>
            <a:rPr lang="ru-RU" sz="1050" dirty="0" err="1" smtClean="0">
              <a:solidFill>
                <a:schemeClr val="tx1"/>
              </a:solidFill>
            </a:rPr>
            <a:t>инфо</a:t>
          </a:r>
          <a:r>
            <a:rPr lang="ru-RU" sz="1050" dirty="0" smtClean="0">
              <a:solidFill>
                <a:schemeClr val="tx1"/>
              </a:solidFill>
            </a:rPr>
            <a:t> по </a:t>
          </a:r>
          <a:r>
            <a:rPr lang="ru-RU" sz="1050" dirty="0" err="1" smtClean="0">
              <a:solidFill>
                <a:schemeClr val="tx1"/>
              </a:solidFill>
            </a:rPr>
            <a:t>эл.почте</a:t>
          </a:r>
          <a:endParaRPr lang="ru-RU" sz="1050" dirty="0">
            <a:solidFill>
              <a:schemeClr val="tx1"/>
            </a:solidFill>
          </a:endParaRPr>
        </a:p>
      </dgm:t>
    </dgm:pt>
    <dgm:pt modelId="{44F98085-A1FA-4A28-B580-6E73AE70DFD5}" type="parTrans" cxnId="{E8F3003C-805F-4AF0-9E5C-349C864A55FC}">
      <dgm:prSet custT="1"/>
      <dgm:spPr/>
      <dgm:t>
        <a:bodyPr/>
        <a:lstStyle/>
        <a:p>
          <a:endParaRPr lang="ru-RU" sz="400">
            <a:solidFill>
              <a:schemeClr val="tx1"/>
            </a:solidFill>
          </a:endParaRPr>
        </a:p>
      </dgm:t>
    </dgm:pt>
    <dgm:pt modelId="{E8C78F8D-09BB-4947-A288-FFC7E3A5F41D}" type="sibTrans" cxnId="{E8F3003C-805F-4AF0-9E5C-349C864A55F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C102AD7-5E43-4DC5-8ABD-3BDE145E1D8E}">
      <dgm:prSet phldrT="[Text]" custT="1"/>
      <dgm:spPr/>
      <dgm:t>
        <a:bodyPr/>
        <a:lstStyle/>
        <a:p>
          <a:r>
            <a:rPr lang="ru-RU" sz="1050" dirty="0" smtClean="0">
              <a:solidFill>
                <a:schemeClr val="tx1"/>
              </a:solidFill>
            </a:rPr>
            <a:t>Текстовый чат</a:t>
          </a:r>
          <a:endParaRPr lang="ru-RU" sz="1050" dirty="0">
            <a:solidFill>
              <a:schemeClr val="tx1"/>
            </a:solidFill>
          </a:endParaRPr>
        </a:p>
      </dgm:t>
    </dgm:pt>
    <dgm:pt modelId="{55DC6AB6-A385-4C04-B7CC-0D4B3AE97C5C}" type="parTrans" cxnId="{381D80F2-D6D1-4597-839A-6BA376A33F55}">
      <dgm:prSet custT="1"/>
      <dgm:spPr/>
      <dgm:t>
        <a:bodyPr/>
        <a:lstStyle/>
        <a:p>
          <a:endParaRPr lang="ru-RU" sz="400">
            <a:solidFill>
              <a:schemeClr val="tx1"/>
            </a:solidFill>
          </a:endParaRPr>
        </a:p>
      </dgm:t>
    </dgm:pt>
    <dgm:pt modelId="{0A06B3CB-BA0C-40EA-9D64-D688EC0C632E}" type="sibTrans" cxnId="{381D80F2-D6D1-4597-839A-6BA376A33F5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8246992-2E5E-47FF-BAB1-3D475AD5F5CB}" type="pres">
      <dgm:prSet presAssocID="{2721F77A-8450-42B8-999D-CF043D37DAA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E9A01D-D4A9-4772-89A9-FE774B0F16AB}" type="pres">
      <dgm:prSet presAssocID="{2721F77A-8450-42B8-999D-CF043D37DAAC}" presName="hierFlow" presStyleCnt="0"/>
      <dgm:spPr/>
    </dgm:pt>
    <dgm:pt modelId="{42B3E7D4-BB9B-43D8-84D9-CDEC5EF4952E}" type="pres">
      <dgm:prSet presAssocID="{2721F77A-8450-42B8-999D-CF043D37DAAC}" presName="firstBuf" presStyleCnt="0"/>
      <dgm:spPr/>
    </dgm:pt>
    <dgm:pt modelId="{2A0346E1-8342-4129-8D86-30A5FA9528F0}" type="pres">
      <dgm:prSet presAssocID="{2721F77A-8450-42B8-999D-CF043D37DAA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113FD8B-86AC-4E54-8139-129095294F22}" type="pres">
      <dgm:prSet presAssocID="{77688D5A-D152-4097-97C4-32A0204F3D77}" presName="Name17" presStyleCnt="0"/>
      <dgm:spPr/>
    </dgm:pt>
    <dgm:pt modelId="{F11A6408-C5DA-40C7-B430-2FAFB3A327CB}" type="pres">
      <dgm:prSet presAssocID="{77688D5A-D152-4097-97C4-32A0204F3D77}" presName="level1Shape" presStyleLbl="node0" presStyleIdx="0" presStyleCnt="1" custLinFactY="-41847" custLinFactNeighborX="30351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F31F61-E99F-4E1D-80EF-676B52E85168}" type="pres">
      <dgm:prSet presAssocID="{77688D5A-D152-4097-97C4-32A0204F3D77}" presName="hierChild2" presStyleCnt="0"/>
      <dgm:spPr/>
    </dgm:pt>
    <dgm:pt modelId="{F0D04550-285B-4497-B34C-FCD5BA783A01}" type="pres">
      <dgm:prSet presAssocID="{59F25873-C123-4AC3-8724-D4C60CB5F960}" presName="Name25" presStyleLbl="parChTrans1D2" presStyleIdx="0" presStyleCnt="3"/>
      <dgm:spPr/>
      <dgm:t>
        <a:bodyPr/>
        <a:lstStyle/>
        <a:p>
          <a:endParaRPr lang="ru-RU"/>
        </a:p>
      </dgm:t>
    </dgm:pt>
    <dgm:pt modelId="{1121F616-C5E3-4A48-8DF4-C7FEB2DF6A2B}" type="pres">
      <dgm:prSet presAssocID="{59F25873-C123-4AC3-8724-D4C60CB5F960}" presName="connTx" presStyleLbl="parChTrans1D2" presStyleIdx="0" presStyleCnt="3"/>
      <dgm:spPr/>
      <dgm:t>
        <a:bodyPr/>
        <a:lstStyle/>
        <a:p>
          <a:endParaRPr lang="ru-RU"/>
        </a:p>
      </dgm:t>
    </dgm:pt>
    <dgm:pt modelId="{53D38EF5-67FD-40F0-9457-F031E839CC7A}" type="pres">
      <dgm:prSet presAssocID="{24F5984E-E308-4D64-91B4-BD9F60D17287}" presName="Name30" presStyleCnt="0"/>
      <dgm:spPr/>
    </dgm:pt>
    <dgm:pt modelId="{59DDAB50-037E-4E14-ADEF-294C13DFD1B5}" type="pres">
      <dgm:prSet presAssocID="{24F5984E-E308-4D64-91B4-BD9F60D17287}" presName="level2Shape" presStyleLbl="node2" presStyleIdx="0" presStyleCnt="3" custScaleX="142977" custScaleY="238289" custLinFactY="-55180" custLinFactNeighborX="81471" custLinFactNeighborY="-100000"/>
      <dgm:spPr/>
      <dgm:t>
        <a:bodyPr/>
        <a:lstStyle/>
        <a:p>
          <a:endParaRPr lang="ru-RU"/>
        </a:p>
      </dgm:t>
    </dgm:pt>
    <dgm:pt modelId="{AB78E351-7CB5-48AF-8DCA-56E5DA071A30}" type="pres">
      <dgm:prSet presAssocID="{24F5984E-E308-4D64-91B4-BD9F60D17287}" presName="hierChild3" presStyleCnt="0"/>
      <dgm:spPr/>
    </dgm:pt>
    <dgm:pt modelId="{C0137C33-9D36-4B3A-BBEA-DB7DE0702D49}" type="pres">
      <dgm:prSet presAssocID="{55DC6AB6-A385-4C04-B7CC-0D4B3AE97C5C}" presName="Name25" presStyleLbl="parChTrans1D3" presStyleIdx="0" presStyleCnt="4"/>
      <dgm:spPr/>
      <dgm:t>
        <a:bodyPr/>
        <a:lstStyle/>
        <a:p>
          <a:endParaRPr lang="ru-RU"/>
        </a:p>
      </dgm:t>
    </dgm:pt>
    <dgm:pt modelId="{F71B27DB-50D5-412E-8545-6E3A56C54DED}" type="pres">
      <dgm:prSet presAssocID="{55DC6AB6-A385-4C04-B7CC-0D4B3AE97C5C}" presName="connTx" presStyleLbl="parChTrans1D3" presStyleIdx="0" presStyleCnt="4"/>
      <dgm:spPr/>
      <dgm:t>
        <a:bodyPr/>
        <a:lstStyle/>
        <a:p>
          <a:endParaRPr lang="ru-RU"/>
        </a:p>
      </dgm:t>
    </dgm:pt>
    <dgm:pt modelId="{986201DC-2093-4FD4-B7F3-964268899580}" type="pres">
      <dgm:prSet presAssocID="{4C102AD7-5E43-4DC5-8ABD-3BDE145E1D8E}" presName="Name30" presStyleCnt="0"/>
      <dgm:spPr/>
    </dgm:pt>
    <dgm:pt modelId="{37FFA08A-5FF2-45B7-9710-73AEF2A8680E}" type="pres">
      <dgm:prSet presAssocID="{4C102AD7-5E43-4DC5-8ABD-3BDE145E1D8E}" presName="level2Shape" presStyleLbl="node3" presStyleIdx="0" presStyleCnt="4" custScaleX="132410" custLinFactX="324" custLinFactNeighborX="100000" custLinFactNeighborY="-50399"/>
      <dgm:spPr/>
      <dgm:t>
        <a:bodyPr/>
        <a:lstStyle/>
        <a:p>
          <a:endParaRPr lang="ru-RU"/>
        </a:p>
      </dgm:t>
    </dgm:pt>
    <dgm:pt modelId="{23F53CCD-58A1-47FF-A19D-7AF86A4540EC}" type="pres">
      <dgm:prSet presAssocID="{4C102AD7-5E43-4DC5-8ABD-3BDE145E1D8E}" presName="hierChild3" presStyleCnt="0"/>
      <dgm:spPr/>
    </dgm:pt>
    <dgm:pt modelId="{C2F5B53B-2141-4D47-B133-BDF453613FD0}" type="pres">
      <dgm:prSet presAssocID="{10A5F6D5-A682-480F-A82E-FAD66A394665}" presName="Name25" presStyleLbl="parChTrans1D3" presStyleIdx="1" presStyleCnt="4"/>
      <dgm:spPr/>
      <dgm:t>
        <a:bodyPr/>
        <a:lstStyle/>
        <a:p>
          <a:endParaRPr lang="ru-RU"/>
        </a:p>
      </dgm:t>
    </dgm:pt>
    <dgm:pt modelId="{BD011726-3E2B-4CE0-882F-35905888F973}" type="pres">
      <dgm:prSet presAssocID="{10A5F6D5-A682-480F-A82E-FAD66A394665}" presName="connTx" presStyleLbl="parChTrans1D3" presStyleIdx="1" presStyleCnt="4"/>
      <dgm:spPr/>
      <dgm:t>
        <a:bodyPr/>
        <a:lstStyle/>
        <a:p>
          <a:endParaRPr lang="ru-RU"/>
        </a:p>
      </dgm:t>
    </dgm:pt>
    <dgm:pt modelId="{627A9FF3-F815-4285-BDD7-2242216A2F7B}" type="pres">
      <dgm:prSet presAssocID="{60320C39-95EA-499F-BD80-D772BD0F2A12}" presName="Name30" presStyleCnt="0"/>
      <dgm:spPr/>
    </dgm:pt>
    <dgm:pt modelId="{42BC7CBA-264D-49CA-BE17-3019A9B0F55F}" type="pres">
      <dgm:prSet presAssocID="{60320C39-95EA-499F-BD80-D772BD0F2A12}" presName="level2Shape" presStyleLbl="node3" presStyleIdx="1" presStyleCnt="4" custScaleX="132410" custLinFactX="324" custLinFactNeighborX="100000" custLinFactNeighborY="-25712"/>
      <dgm:spPr/>
      <dgm:t>
        <a:bodyPr/>
        <a:lstStyle/>
        <a:p>
          <a:endParaRPr lang="ru-RU"/>
        </a:p>
      </dgm:t>
    </dgm:pt>
    <dgm:pt modelId="{78B025D9-B92E-45F5-A0A9-C17EB893E455}" type="pres">
      <dgm:prSet presAssocID="{60320C39-95EA-499F-BD80-D772BD0F2A12}" presName="hierChild3" presStyleCnt="0"/>
      <dgm:spPr/>
    </dgm:pt>
    <dgm:pt modelId="{E87A9FD6-8997-4BD9-AA5D-35397191402E}" type="pres">
      <dgm:prSet presAssocID="{F79EA16E-9563-41C0-9A8F-400F739A1A30}" presName="Name25" presStyleLbl="parChTrans1D3" presStyleIdx="2" presStyleCnt="4"/>
      <dgm:spPr/>
      <dgm:t>
        <a:bodyPr/>
        <a:lstStyle/>
        <a:p>
          <a:endParaRPr lang="ru-RU"/>
        </a:p>
      </dgm:t>
    </dgm:pt>
    <dgm:pt modelId="{043B1AD6-4BE9-4587-88E4-6558D48E636B}" type="pres">
      <dgm:prSet presAssocID="{F79EA16E-9563-41C0-9A8F-400F739A1A30}" presName="connTx" presStyleLbl="parChTrans1D3" presStyleIdx="2" presStyleCnt="4"/>
      <dgm:spPr/>
      <dgm:t>
        <a:bodyPr/>
        <a:lstStyle/>
        <a:p>
          <a:endParaRPr lang="ru-RU"/>
        </a:p>
      </dgm:t>
    </dgm:pt>
    <dgm:pt modelId="{7E643F3D-09DB-4EB2-911F-E465C3DADF51}" type="pres">
      <dgm:prSet presAssocID="{22C4501D-80E7-4E3C-BEAD-0A8C279ACE59}" presName="Name30" presStyleCnt="0"/>
      <dgm:spPr/>
    </dgm:pt>
    <dgm:pt modelId="{523A0006-727E-4FF6-96A6-4CCCE7DDAAD7}" type="pres">
      <dgm:prSet presAssocID="{22C4501D-80E7-4E3C-BEAD-0A8C279ACE59}" presName="level2Shape" presStyleLbl="node3" presStyleIdx="2" presStyleCnt="4" custScaleX="132410" custScaleY="339246" custLinFactX="324" custLinFactNeighborX="100000" custLinFactNeighborY="15846"/>
      <dgm:spPr/>
      <dgm:t>
        <a:bodyPr/>
        <a:lstStyle/>
        <a:p>
          <a:endParaRPr lang="ru-RU"/>
        </a:p>
      </dgm:t>
    </dgm:pt>
    <dgm:pt modelId="{A4FFB14F-AFAD-4973-9499-3E22B8486790}" type="pres">
      <dgm:prSet presAssocID="{22C4501D-80E7-4E3C-BEAD-0A8C279ACE59}" presName="hierChild3" presStyleCnt="0"/>
      <dgm:spPr/>
    </dgm:pt>
    <dgm:pt modelId="{97A3836F-A5BB-432B-9378-DAB65C66CD13}" type="pres">
      <dgm:prSet presAssocID="{7E8F9B43-FB71-4BF4-BBD4-8B0D8A17DCE3}" presName="Name25" presStyleLbl="parChTrans1D2" presStyleIdx="1" presStyleCnt="3"/>
      <dgm:spPr/>
      <dgm:t>
        <a:bodyPr/>
        <a:lstStyle/>
        <a:p>
          <a:endParaRPr lang="ru-RU"/>
        </a:p>
      </dgm:t>
    </dgm:pt>
    <dgm:pt modelId="{E60F78D0-7C30-4D87-91E4-821D8B35483F}" type="pres">
      <dgm:prSet presAssocID="{7E8F9B43-FB71-4BF4-BBD4-8B0D8A17DCE3}" presName="connTx" presStyleLbl="parChTrans1D2" presStyleIdx="1" presStyleCnt="3"/>
      <dgm:spPr/>
      <dgm:t>
        <a:bodyPr/>
        <a:lstStyle/>
        <a:p>
          <a:endParaRPr lang="ru-RU"/>
        </a:p>
      </dgm:t>
    </dgm:pt>
    <dgm:pt modelId="{6D81B5BB-4C58-4235-933B-49D65758874F}" type="pres">
      <dgm:prSet presAssocID="{82DF3A9C-EADF-4739-9C1A-41684DF40B98}" presName="Name30" presStyleCnt="0"/>
      <dgm:spPr/>
    </dgm:pt>
    <dgm:pt modelId="{0B607174-BE21-488B-99B5-F9A2217C7784}" type="pres">
      <dgm:prSet presAssocID="{82DF3A9C-EADF-4739-9C1A-41684DF40B98}" presName="level2Shape" presStyleLbl="node2" presStyleIdx="1" presStyleCnt="3" custScaleX="134270" custScaleY="255639" custLinFactNeighborX="81471" custLinFactNeighborY="-81451"/>
      <dgm:spPr/>
      <dgm:t>
        <a:bodyPr/>
        <a:lstStyle/>
        <a:p>
          <a:endParaRPr lang="ru-RU"/>
        </a:p>
      </dgm:t>
    </dgm:pt>
    <dgm:pt modelId="{7CEAF179-B131-41F9-AB3A-590CF44837BE}" type="pres">
      <dgm:prSet presAssocID="{82DF3A9C-EADF-4739-9C1A-41684DF40B98}" presName="hierChild3" presStyleCnt="0"/>
      <dgm:spPr/>
    </dgm:pt>
    <dgm:pt modelId="{B0DDC47F-15DE-4AA8-A009-3A0A23C09AA1}" type="pres">
      <dgm:prSet presAssocID="{44F98085-A1FA-4A28-B580-6E73AE70DFD5}" presName="Name25" presStyleLbl="parChTrans1D2" presStyleIdx="2" presStyleCnt="3"/>
      <dgm:spPr/>
      <dgm:t>
        <a:bodyPr/>
        <a:lstStyle/>
        <a:p>
          <a:endParaRPr lang="ru-RU"/>
        </a:p>
      </dgm:t>
    </dgm:pt>
    <dgm:pt modelId="{95077372-8649-403B-8FC9-94529CCF9A2D}" type="pres">
      <dgm:prSet presAssocID="{44F98085-A1FA-4A28-B580-6E73AE70DFD5}" presName="connTx" presStyleLbl="parChTrans1D2" presStyleIdx="2" presStyleCnt="3"/>
      <dgm:spPr/>
      <dgm:t>
        <a:bodyPr/>
        <a:lstStyle/>
        <a:p>
          <a:endParaRPr lang="ru-RU"/>
        </a:p>
      </dgm:t>
    </dgm:pt>
    <dgm:pt modelId="{11307F8D-4339-454E-97D8-174AE0F8E412}" type="pres">
      <dgm:prSet presAssocID="{3105FE3E-AC3F-47CA-8129-15C4AC385585}" presName="Name30" presStyleCnt="0"/>
      <dgm:spPr/>
    </dgm:pt>
    <dgm:pt modelId="{6871DD83-CEC1-433E-85CC-2060CB867C88}" type="pres">
      <dgm:prSet presAssocID="{3105FE3E-AC3F-47CA-8129-15C4AC385585}" presName="level2Shape" presStyleLbl="node2" presStyleIdx="2" presStyleCnt="3" custScaleX="119866" custScaleY="196808" custLinFactNeighborX="81471" custLinFactNeighborY="-21701"/>
      <dgm:spPr/>
      <dgm:t>
        <a:bodyPr/>
        <a:lstStyle/>
        <a:p>
          <a:endParaRPr lang="ru-RU"/>
        </a:p>
      </dgm:t>
    </dgm:pt>
    <dgm:pt modelId="{FFE13DF3-9566-43BC-BDB1-AB21047056A6}" type="pres">
      <dgm:prSet presAssocID="{3105FE3E-AC3F-47CA-8129-15C4AC385585}" presName="hierChild3" presStyleCnt="0"/>
      <dgm:spPr/>
    </dgm:pt>
    <dgm:pt modelId="{8947AB7E-3626-48E8-BE9F-AB9674680E46}" type="pres">
      <dgm:prSet presAssocID="{722859A6-4281-4739-85D9-32D40A7B20BD}" presName="Name25" presStyleLbl="parChTrans1D3" presStyleIdx="3" presStyleCnt="4"/>
      <dgm:spPr/>
      <dgm:t>
        <a:bodyPr/>
        <a:lstStyle/>
        <a:p>
          <a:endParaRPr lang="ru-RU"/>
        </a:p>
      </dgm:t>
    </dgm:pt>
    <dgm:pt modelId="{9ADB3514-816A-4E6E-AAE7-CF9AFDB69D2C}" type="pres">
      <dgm:prSet presAssocID="{722859A6-4281-4739-85D9-32D40A7B20BD}" presName="connTx" presStyleLbl="parChTrans1D3" presStyleIdx="3" presStyleCnt="4"/>
      <dgm:spPr/>
      <dgm:t>
        <a:bodyPr/>
        <a:lstStyle/>
        <a:p>
          <a:endParaRPr lang="ru-RU"/>
        </a:p>
      </dgm:t>
    </dgm:pt>
    <dgm:pt modelId="{F9D21A7C-57CB-4D76-A743-7E30AA299A2F}" type="pres">
      <dgm:prSet presAssocID="{52AC0827-D36E-4976-BA51-4A33661FAFBB}" presName="Name30" presStyleCnt="0"/>
      <dgm:spPr/>
    </dgm:pt>
    <dgm:pt modelId="{01F2936F-138A-4F3C-978D-5C54278A3033}" type="pres">
      <dgm:prSet presAssocID="{52AC0827-D36E-4976-BA51-4A33661FAFBB}" presName="level2Shape" presStyleLbl="node3" presStyleIdx="3" presStyleCnt="4" custScaleX="132410" custScaleY="199334" custLinFactX="22471" custLinFactNeighborX="100000" custLinFactNeighborY="-25712"/>
      <dgm:spPr/>
      <dgm:t>
        <a:bodyPr/>
        <a:lstStyle/>
        <a:p>
          <a:endParaRPr lang="ru-RU"/>
        </a:p>
      </dgm:t>
    </dgm:pt>
    <dgm:pt modelId="{60643532-F886-441A-9C07-09AB5B65396F}" type="pres">
      <dgm:prSet presAssocID="{52AC0827-D36E-4976-BA51-4A33661FAFBB}" presName="hierChild3" presStyleCnt="0"/>
      <dgm:spPr/>
    </dgm:pt>
    <dgm:pt modelId="{C70178E9-13B5-4342-B3F6-5D413514885D}" type="pres">
      <dgm:prSet presAssocID="{2721F77A-8450-42B8-999D-CF043D37DAAC}" presName="bgShapesFlow" presStyleCnt="0"/>
      <dgm:spPr/>
    </dgm:pt>
    <dgm:pt modelId="{306EB7B1-6A66-4C87-8132-173702FE36D6}" type="pres">
      <dgm:prSet presAssocID="{6B06A034-858C-4F08-AE40-520D4ABC933D}" presName="rectComp" presStyleCnt="0"/>
      <dgm:spPr/>
    </dgm:pt>
    <dgm:pt modelId="{9615FE47-F410-48A8-95E3-03C5BE43FDDF}" type="pres">
      <dgm:prSet presAssocID="{6B06A034-858C-4F08-AE40-520D4ABC933D}" presName="bgRect" presStyleLbl="bgShp" presStyleIdx="0" presStyleCnt="3" custScaleX="151783"/>
      <dgm:spPr/>
      <dgm:t>
        <a:bodyPr/>
        <a:lstStyle/>
        <a:p>
          <a:endParaRPr lang="ru-RU"/>
        </a:p>
      </dgm:t>
    </dgm:pt>
    <dgm:pt modelId="{F05D1E63-2578-4D21-85EE-ED0EB8729C6D}" type="pres">
      <dgm:prSet presAssocID="{6B06A034-858C-4F08-AE40-520D4ABC933D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7A038B-FD15-4FB7-BC61-58C37C18F882}" type="pres">
      <dgm:prSet presAssocID="{6B06A034-858C-4F08-AE40-520D4ABC933D}" presName="spComp" presStyleCnt="0"/>
      <dgm:spPr/>
    </dgm:pt>
    <dgm:pt modelId="{A7AFCDE0-2A18-4C14-9F12-6070248B3CC1}" type="pres">
      <dgm:prSet presAssocID="{6B06A034-858C-4F08-AE40-520D4ABC933D}" presName="hSp" presStyleCnt="0"/>
      <dgm:spPr/>
    </dgm:pt>
    <dgm:pt modelId="{ADEDB3E8-8CD9-45FD-92D0-474FB43C6927}" type="pres">
      <dgm:prSet presAssocID="{7633BCEC-825A-4C10-AB30-072427C8C174}" presName="rectComp" presStyleCnt="0"/>
      <dgm:spPr/>
    </dgm:pt>
    <dgm:pt modelId="{8E3DF788-61B2-44ED-A731-555DAB6E78D8}" type="pres">
      <dgm:prSet presAssocID="{7633BCEC-825A-4C10-AB30-072427C8C174}" presName="bgRect" presStyleLbl="bgShp" presStyleIdx="1" presStyleCnt="3" custScaleX="149991"/>
      <dgm:spPr/>
      <dgm:t>
        <a:bodyPr/>
        <a:lstStyle/>
        <a:p>
          <a:endParaRPr lang="ru-RU"/>
        </a:p>
      </dgm:t>
    </dgm:pt>
    <dgm:pt modelId="{F3E10A95-DBE5-4EA7-B5BF-8788FC5E14E1}" type="pres">
      <dgm:prSet presAssocID="{7633BCEC-825A-4C10-AB30-072427C8C174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1203AA-C37D-4CDD-BCBA-DCAF583DFB09}" type="pres">
      <dgm:prSet presAssocID="{7633BCEC-825A-4C10-AB30-072427C8C174}" presName="spComp" presStyleCnt="0"/>
      <dgm:spPr/>
    </dgm:pt>
    <dgm:pt modelId="{B62565D9-64DB-4DE1-A049-7653CACE634B}" type="pres">
      <dgm:prSet presAssocID="{7633BCEC-825A-4C10-AB30-072427C8C174}" presName="hSp" presStyleCnt="0"/>
      <dgm:spPr/>
    </dgm:pt>
    <dgm:pt modelId="{D639ACDB-E63E-453A-9BBE-F2E2C540AEAD}" type="pres">
      <dgm:prSet presAssocID="{45F65285-53E9-4B39-A064-A8A8A9BDE589}" presName="rectComp" presStyleCnt="0"/>
      <dgm:spPr/>
    </dgm:pt>
    <dgm:pt modelId="{0158F062-0ABB-4A53-BB07-E4F1DC2695DF}" type="pres">
      <dgm:prSet presAssocID="{45F65285-53E9-4B39-A064-A8A8A9BDE589}" presName="bgRect" presStyleLbl="bgShp" presStyleIdx="2" presStyleCnt="3" custScaleX="163682"/>
      <dgm:spPr/>
      <dgm:t>
        <a:bodyPr/>
        <a:lstStyle/>
        <a:p>
          <a:endParaRPr lang="ru-RU"/>
        </a:p>
      </dgm:t>
    </dgm:pt>
    <dgm:pt modelId="{9A808993-AD45-4EE2-991E-CF99D0865A6C}" type="pres">
      <dgm:prSet presAssocID="{45F65285-53E9-4B39-A064-A8A8A9BDE589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7A5067-8FCE-44DE-A899-656A7DD35962}" type="presOf" srcId="{4C102AD7-5E43-4DC5-8ABD-3BDE145E1D8E}" destId="{37FFA08A-5FF2-45B7-9710-73AEF2A8680E}" srcOrd="0" destOrd="0" presId="urn:microsoft.com/office/officeart/2005/8/layout/hierarchy5"/>
    <dgm:cxn modelId="{E8F3003C-805F-4AF0-9E5C-349C864A55FC}" srcId="{77688D5A-D152-4097-97C4-32A0204F3D77}" destId="{3105FE3E-AC3F-47CA-8129-15C4AC385585}" srcOrd="2" destOrd="0" parTransId="{44F98085-A1FA-4A28-B580-6E73AE70DFD5}" sibTransId="{E8C78F8D-09BB-4947-A288-FFC7E3A5F41D}"/>
    <dgm:cxn modelId="{CCFC4052-E00C-4C4A-8D31-92B064B7D0E3}" type="presOf" srcId="{10A5F6D5-A682-480F-A82E-FAD66A394665}" destId="{BD011726-3E2B-4CE0-882F-35905888F973}" srcOrd="1" destOrd="0" presId="urn:microsoft.com/office/officeart/2005/8/layout/hierarchy5"/>
    <dgm:cxn modelId="{92F2482F-40EA-49F4-926C-2BBE7CF88F4F}" srcId="{24F5984E-E308-4D64-91B4-BD9F60D17287}" destId="{22C4501D-80E7-4E3C-BEAD-0A8C279ACE59}" srcOrd="2" destOrd="0" parTransId="{F79EA16E-9563-41C0-9A8F-400F739A1A30}" sibTransId="{6BCF63FA-3379-4EF5-B1E4-011DE18D5EDD}"/>
    <dgm:cxn modelId="{2B5DE7F8-337D-4363-8119-D517341CC90B}" type="presOf" srcId="{59F25873-C123-4AC3-8724-D4C60CB5F960}" destId="{1121F616-C5E3-4A48-8DF4-C7FEB2DF6A2B}" srcOrd="1" destOrd="0" presId="urn:microsoft.com/office/officeart/2005/8/layout/hierarchy5"/>
    <dgm:cxn modelId="{92CB203E-531E-46CA-B742-1714EA568015}" type="presOf" srcId="{10A5F6D5-A682-480F-A82E-FAD66A394665}" destId="{C2F5B53B-2141-4D47-B133-BDF453613FD0}" srcOrd="0" destOrd="0" presId="urn:microsoft.com/office/officeart/2005/8/layout/hierarchy5"/>
    <dgm:cxn modelId="{DBD2A98A-DC7F-441D-BEDE-6CCA4D51AF6D}" type="presOf" srcId="{52AC0827-D36E-4976-BA51-4A33661FAFBB}" destId="{01F2936F-138A-4F3C-978D-5C54278A3033}" srcOrd="0" destOrd="0" presId="urn:microsoft.com/office/officeart/2005/8/layout/hierarchy5"/>
    <dgm:cxn modelId="{DEF72D2C-3A0A-4107-8E72-10F77C05B2D3}" type="presOf" srcId="{7633BCEC-825A-4C10-AB30-072427C8C174}" destId="{F3E10A95-DBE5-4EA7-B5BF-8788FC5E14E1}" srcOrd="1" destOrd="0" presId="urn:microsoft.com/office/officeart/2005/8/layout/hierarchy5"/>
    <dgm:cxn modelId="{753591F3-7888-4960-A7EC-FEBCF5B7A3DD}" srcId="{2721F77A-8450-42B8-999D-CF043D37DAAC}" destId="{77688D5A-D152-4097-97C4-32A0204F3D77}" srcOrd="0" destOrd="0" parTransId="{F85A7006-DD18-4573-B795-A4064FA8C69E}" sibTransId="{7EAA100E-1956-4F79-907F-A1CD32ECF32E}"/>
    <dgm:cxn modelId="{C4C99731-7B95-4A71-AF5B-AF30A8087686}" type="presOf" srcId="{24F5984E-E308-4D64-91B4-BD9F60D17287}" destId="{59DDAB50-037E-4E14-ADEF-294C13DFD1B5}" srcOrd="0" destOrd="0" presId="urn:microsoft.com/office/officeart/2005/8/layout/hierarchy5"/>
    <dgm:cxn modelId="{FFE14CBF-344F-40EF-BEF9-E9AD768157E7}" type="presOf" srcId="{55DC6AB6-A385-4C04-B7CC-0D4B3AE97C5C}" destId="{C0137C33-9D36-4B3A-BBEA-DB7DE0702D49}" srcOrd="0" destOrd="0" presId="urn:microsoft.com/office/officeart/2005/8/layout/hierarchy5"/>
    <dgm:cxn modelId="{83D7F071-5829-421E-B423-8D5104BDF079}" type="presOf" srcId="{59F25873-C123-4AC3-8724-D4C60CB5F960}" destId="{F0D04550-285B-4497-B34C-FCD5BA783A01}" srcOrd="0" destOrd="0" presId="urn:microsoft.com/office/officeart/2005/8/layout/hierarchy5"/>
    <dgm:cxn modelId="{1EE9A915-6BD6-4ECC-8075-EF08B7BCDA60}" srcId="{3105FE3E-AC3F-47CA-8129-15C4AC385585}" destId="{52AC0827-D36E-4976-BA51-4A33661FAFBB}" srcOrd="0" destOrd="0" parTransId="{722859A6-4281-4739-85D9-32D40A7B20BD}" sibTransId="{7417ED74-6DCB-4AF2-98CC-9753238187C4}"/>
    <dgm:cxn modelId="{1EA96499-C55F-4AA6-9FF9-5F22E5AFFD8C}" srcId="{24F5984E-E308-4D64-91B4-BD9F60D17287}" destId="{60320C39-95EA-499F-BD80-D772BD0F2A12}" srcOrd="1" destOrd="0" parTransId="{10A5F6D5-A682-480F-A82E-FAD66A394665}" sibTransId="{16553F59-5425-4462-9F04-829FFEAC7E58}"/>
    <dgm:cxn modelId="{A6FCE3FE-3818-4643-941F-65D499244F90}" type="presOf" srcId="{F79EA16E-9563-41C0-9A8F-400F739A1A30}" destId="{E87A9FD6-8997-4BD9-AA5D-35397191402E}" srcOrd="0" destOrd="0" presId="urn:microsoft.com/office/officeart/2005/8/layout/hierarchy5"/>
    <dgm:cxn modelId="{4A11A0E0-724B-4265-B9B3-57A6F0E2B6C0}" type="presOf" srcId="{44F98085-A1FA-4A28-B580-6E73AE70DFD5}" destId="{95077372-8649-403B-8FC9-94529CCF9A2D}" srcOrd="1" destOrd="0" presId="urn:microsoft.com/office/officeart/2005/8/layout/hierarchy5"/>
    <dgm:cxn modelId="{200596B1-6DA5-461D-BCA1-33194BBB1ED5}" srcId="{2721F77A-8450-42B8-999D-CF043D37DAAC}" destId="{6B06A034-858C-4F08-AE40-520D4ABC933D}" srcOrd="1" destOrd="0" parTransId="{DED917B5-79C1-49E6-91C3-10A4DC5D48D6}" sibTransId="{390520B1-5EB4-439E-AEA7-67AD15C4C73E}"/>
    <dgm:cxn modelId="{0C10A56D-0645-482B-9350-208564505392}" srcId="{2721F77A-8450-42B8-999D-CF043D37DAAC}" destId="{45F65285-53E9-4B39-A064-A8A8A9BDE589}" srcOrd="3" destOrd="0" parTransId="{C6FE3D2A-35B3-4DF4-B6F1-3BAD35666058}" sibTransId="{8F0135A2-6218-41D6-B504-9FF36E0756DE}"/>
    <dgm:cxn modelId="{30C68FCE-FE8B-402E-88AE-688C2EF2188B}" type="presOf" srcId="{44F98085-A1FA-4A28-B580-6E73AE70DFD5}" destId="{B0DDC47F-15DE-4AA8-A009-3A0A23C09AA1}" srcOrd="0" destOrd="0" presId="urn:microsoft.com/office/officeart/2005/8/layout/hierarchy5"/>
    <dgm:cxn modelId="{7CA3044C-CC25-409A-B656-677484DEC698}" type="presOf" srcId="{60320C39-95EA-499F-BD80-D772BD0F2A12}" destId="{42BC7CBA-264D-49CA-BE17-3019A9B0F55F}" srcOrd="0" destOrd="0" presId="urn:microsoft.com/office/officeart/2005/8/layout/hierarchy5"/>
    <dgm:cxn modelId="{1EF0535A-792E-4448-88C9-0F03CB7A350F}" srcId="{77688D5A-D152-4097-97C4-32A0204F3D77}" destId="{82DF3A9C-EADF-4739-9C1A-41684DF40B98}" srcOrd="1" destOrd="0" parTransId="{7E8F9B43-FB71-4BF4-BBD4-8B0D8A17DCE3}" sibTransId="{2854CFD4-458C-4727-8D5B-B50AA627A779}"/>
    <dgm:cxn modelId="{3FBED114-3FC0-4243-B0A7-A4EDA724C9B8}" type="presOf" srcId="{F79EA16E-9563-41C0-9A8F-400F739A1A30}" destId="{043B1AD6-4BE9-4587-88E4-6558D48E636B}" srcOrd="1" destOrd="0" presId="urn:microsoft.com/office/officeart/2005/8/layout/hierarchy5"/>
    <dgm:cxn modelId="{47FF221C-0B3D-43D6-91A9-4E3E636FC2FF}" type="presOf" srcId="{55DC6AB6-A385-4C04-B7CC-0D4B3AE97C5C}" destId="{F71B27DB-50D5-412E-8545-6E3A56C54DED}" srcOrd="1" destOrd="0" presId="urn:microsoft.com/office/officeart/2005/8/layout/hierarchy5"/>
    <dgm:cxn modelId="{46D0199C-07B9-41D7-9256-C96E5BE2F6C0}" type="presOf" srcId="{45F65285-53E9-4B39-A064-A8A8A9BDE589}" destId="{0158F062-0ABB-4A53-BB07-E4F1DC2695DF}" srcOrd="0" destOrd="0" presId="urn:microsoft.com/office/officeart/2005/8/layout/hierarchy5"/>
    <dgm:cxn modelId="{FB46025E-E1F9-4250-929E-3512AFEDC7FE}" type="presOf" srcId="{82DF3A9C-EADF-4739-9C1A-41684DF40B98}" destId="{0B607174-BE21-488B-99B5-F9A2217C7784}" srcOrd="0" destOrd="0" presId="urn:microsoft.com/office/officeart/2005/8/layout/hierarchy5"/>
    <dgm:cxn modelId="{84E876AA-66CF-468C-ABA6-BC021CC6BC4B}" type="presOf" srcId="{722859A6-4281-4739-85D9-32D40A7B20BD}" destId="{8947AB7E-3626-48E8-BE9F-AB9674680E46}" srcOrd="0" destOrd="0" presId="urn:microsoft.com/office/officeart/2005/8/layout/hierarchy5"/>
    <dgm:cxn modelId="{89E64A73-000D-4FCF-89D2-6B5C65266FCD}" type="presOf" srcId="{7633BCEC-825A-4C10-AB30-072427C8C174}" destId="{8E3DF788-61B2-44ED-A731-555DAB6E78D8}" srcOrd="0" destOrd="0" presId="urn:microsoft.com/office/officeart/2005/8/layout/hierarchy5"/>
    <dgm:cxn modelId="{25A1417F-7780-4424-BD04-9EC66A8793AB}" srcId="{2721F77A-8450-42B8-999D-CF043D37DAAC}" destId="{7633BCEC-825A-4C10-AB30-072427C8C174}" srcOrd="2" destOrd="0" parTransId="{4B2B29AB-5CA2-4B74-94C9-1C291207DAAC}" sibTransId="{D43843CB-FBF8-4B41-9390-57B9CED1EF49}"/>
    <dgm:cxn modelId="{89BFF9B5-5B53-47FB-B804-0904B02CEF78}" type="presOf" srcId="{6B06A034-858C-4F08-AE40-520D4ABC933D}" destId="{9615FE47-F410-48A8-95E3-03C5BE43FDDF}" srcOrd="0" destOrd="0" presId="urn:microsoft.com/office/officeart/2005/8/layout/hierarchy5"/>
    <dgm:cxn modelId="{5535C76A-2962-4239-8E83-A94353A7F731}" type="presOf" srcId="{7E8F9B43-FB71-4BF4-BBD4-8B0D8A17DCE3}" destId="{97A3836F-A5BB-432B-9378-DAB65C66CD13}" srcOrd="0" destOrd="0" presId="urn:microsoft.com/office/officeart/2005/8/layout/hierarchy5"/>
    <dgm:cxn modelId="{CED94E38-E67D-4980-B4D6-A181D9548C55}" type="presOf" srcId="{77688D5A-D152-4097-97C4-32A0204F3D77}" destId="{F11A6408-C5DA-40C7-B430-2FAFB3A327CB}" srcOrd="0" destOrd="0" presId="urn:microsoft.com/office/officeart/2005/8/layout/hierarchy5"/>
    <dgm:cxn modelId="{8916C64E-54F5-44FC-8399-120658E43A8D}" type="presOf" srcId="{3105FE3E-AC3F-47CA-8129-15C4AC385585}" destId="{6871DD83-CEC1-433E-85CC-2060CB867C88}" srcOrd="0" destOrd="0" presId="urn:microsoft.com/office/officeart/2005/8/layout/hierarchy5"/>
    <dgm:cxn modelId="{9F8D63F3-0A39-4E38-BF29-6C0C59C7F32C}" type="presOf" srcId="{7E8F9B43-FB71-4BF4-BBD4-8B0D8A17DCE3}" destId="{E60F78D0-7C30-4D87-91E4-821D8B35483F}" srcOrd="1" destOrd="0" presId="urn:microsoft.com/office/officeart/2005/8/layout/hierarchy5"/>
    <dgm:cxn modelId="{DC0E537E-BA2A-45E4-928F-CA498CD7F4E1}" type="presOf" srcId="{22C4501D-80E7-4E3C-BEAD-0A8C279ACE59}" destId="{523A0006-727E-4FF6-96A6-4CCCE7DDAAD7}" srcOrd="0" destOrd="0" presId="urn:microsoft.com/office/officeart/2005/8/layout/hierarchy5"/>
    <dgm:cxn modelId="{DBCB8166-4109-4EC0-AEC6-F8ED13467C49}" type="presOf" srcId="{722859A6-4281-4739-85D9-32D40A7B20BD}" destId="{9ADB3514-816A-4E6E-AAE7-CF9AFDB69D2C}" srcOrd="1" destOrd="0" presId="urn:microsoft.com/office/officeart/2005/8/layout/hierarchy5"/>
    <dgm:cxn modelId="{60284EB8-C87B-4FCF-BCA0-71F7FCAE2C30}" type="presOf" srcId="{45F65285-53E9-4B39-A064-A8A8A9BDE589}" destId="{9A808993-AD45-4EE2-991E-CF99D0865A6C}" srcOrd="1" destOrd="0" presId="urn:microsoft.com/office/officeart/2005/8/layout/hierarchy5"/>
    <dgm:cxn modelId="{B1E8F08D-6FD1-448C-97A8-FB97C37AA50F}" type="presOf" srcId="{2721F77A-8450-42B8-999D-CF043D37DAAC}" destId="{88246992-2E5E-47FF-BAB1-3D475AD5F5CB}" srcOrd="0" destOrd="0" presId="urn:microsoft.com/office/officeart/2005/8/layout/hierarchy5"/>
    <dgm:cxn modelId="{7A38DE69-6660-4B2E-BF6B-B5FE1B899207}" type="presOf" srcId="{6B06A034-858C-4F08-AE40-520D4ABC933D}" destId="{F05D1E63-2578-4D21-85EE-ED0EB8729C6D}" srcOrd="1" destOrd="0" presId="urn:microsoft.com/office/officeart/2005/8/layout/hierarchy5"/>
    <dgm:cxn modelId="{0089C1EB-48D3-4C53-A392-933FC9794664}" srcId="{77688D5A-D152-4097-97C4-32A0204F3D77}" destId="{24F5984E-E308-4D64-91B4-BD9F60D17287}" srcOrd="0" destOrd="0" parTransId="{59F25873-C123-4AC3-8724-D4C60CB5F960}" sibTransId="{2C6323CB-FDF6-4BD7-8E24-5052BC0897D2}"/>
    <dgm:cxn modelId="{381D80F2-D6D1-4597-839A-6BA376A33F55}" srcId="{24F5984E-E308-4D64-91B4-BD9F60D17287}" destId="{4C102AD7-5E43-4DC5-8ABD-3BDE145E1D8E}" srcOrd="0" destOrd="0" parTransId="{55DC6AB6-A385-4C04-B7CC-0D4B3AE97C5C}" sibTransId="{0A06B3CB-BA0C-40EA-9D64-D688EC0C632E}"/>
    <dgm:cxn modelId="{C7E3CDB4-F754-4069-A2DE-F86B5B42896C}" type="presParOf" srcId="{88246992-2E5E-47FF-BAB1-3D475AD5F5CB}" destId="{99E9A01D-D4A9-4772-89A9-FE774B0F16AB}" srcOrd="0" destOrd="0" presId="urn:microsoft.com/office/officeart/2005/8/layout/hierarchy5"/>
    <dgm:cxn modelId="{EF860062-9375-49DD-9D2F-67E0522600A8}" type="presParOf" srcId="{99E9A01D-D4A9-4772-89A9-FE774B0F16AB}" destId="{42B3E7D4-BB9B-43D8-84D9-CDEC5EF4952E}" srcOrd="0" destOrd="0" presId="urn:microsoft.com/office/officeart/2005/8/layout/hierarchy5"/>
    <dgm:cxn modelId="{5A911490-0D1C-4367-9337-F0FE078D8D30}" type="presParOf" srcId="{99E9A01D-D4A9-4772-89A9-FE774B0F16AB}" destId="{2A0346E1-8342-4129-8D86-30A5FA9528F0}" srcOrd="1" destOrd="0" presId="urn:microsoft.com/office/officeart/2005/8/layout/hierarchy5"/>
    <dgm:cxn modelId="{7558EA84-C6C2-4D4A-82CF-513DDBC20AF5}" type="presParOf" srcId="{2A0346E1-8342-4129-8D86-30A5FA9528F0}" destId="{0113FD8B-86AC-4E54-8139-129095294F22}" srcOrd="0" destOrd="0" presId="urn:microsoft.com/office/officeart/2005/8/layout/hierarchy5"/>
    <dgm:cxn modelId="{3D724B7C-CB11-4F04-9C05-F2501BF4D676}" type="presParOf" srcId="{0113FD8B-86AC-4E54-8139-129095294F22}" destId="{F11A6408-C5DA-40C7-B430-2FAFB3A327CB}" srcOrd="0" destOrd="0" presId="urn:microsoft.com/office/officeart/2005/8/layout/hierarchy5"/>
    <dgm:cxn modelId="{E38BC97F-DEAD-4996-A184-35DFCBE71154}" type="presParOf" srcId="{0113FD8B-86AC-4E54-8139-129095294F22}" destId="{DAF31F61-E99F-4E1D-80EF-676B52E85168}" srcOrd="1" destOrd="0" presId="urn:microsoft.com/office/officeart/2005/8/layout/hierarchy5"/>
    <dgm:cxn modelId="{1AD9B9C3-0110-4391-A1E1-B3EF5738BFA6}" type="presParOf" srcId="{DAF31F61-E99F-4E1D-80EF-676B52E85168}" destId="{F0D04550-285B-4497-B34C-FCD5BA783A01}" srcOrd="0" destOrd="0" presId="urn:microsoft.com/office/officeart/2005/8/layout/hierarchy5"/>
    <dgm:cxn modelId="{DD9DC3DA-15D6-4833-AA6C-E85C8EDBFB6A}" type="presParOf" srcId="{F0D04550-285B-4497-B34C-FCD5BA783A01}" destId="{1121F616-C5E3-4A48-8DF4-C7FEB2DF6A2B}" srcOrd="0" destOrd="0" presId="urn:microsoft.com/office/officeart/2005/8/layout/hierarchy5"/>
    <dgm:cxn modelId="{730EF48B-EC1C-4DB5-8129-DEE4F480A309}" type="presParOf" srcId="{DAF31F61-E99F-4E1D-80EF-676B52E85168}" destId="{53D38EF5-67FD-40F0-9457-F031E839CC7A}" srcOrd="1" destOrd="0" presId="urn:microsoft.com/office/officeart/2005/8/layout/hierarchy5"/>
    <dgm:cxn modelId="{3ACCD172-19FC-46E1-B7F6-119E21957706}" type="presParOf" srcId="{53D38EF5-67FD-40F0-9457-F031E839CC7A}" destId="{59DDAB50-037E-4E14-ADEF-294C13DFD1B5}" srcOrd="0" destOrd="0" presId="urn:microsoft.com/office/officeart/2005/8/layout/hierarchy5"/>
    <dgm:cxn modelId="{5E90D9B3-9894-4997-BF5A-7C976EF82750}" type="presParOf" srcId="{53D38EF5-67FD-40F0-9457-F031E839CC7A}" destId="{AB78E351-7CB5-48AF-8DCA-56E5DA071A30}" srcOrd="1" destOrd="0" presId="urn:microsoft.com/office/officeart/2005/8/layout/hierarchy5"/>
    <dgm:cxn modelId="{0AECEB74-ADB9-4E56-909D-968A1DBB1929}" type="presParOf" srcId="{AB78E351-7CB5-48AF-8DCA-56E5DA071A30}" destId="{C0137C33-9D36-4B3A-BBEA-DB7DE0702D49}" srcOrd="0" destOrd="0" presId="urn:microsoft.com/office/officeart/2005/8/layout/hierarchy5"/>
    <dgm:cxn modelId="{338B8507-36DE-4057-B49B-DC86BFC50835}" type="presParOf" srcId="{C0137C33-9D36-4B3A-BBEA-DB7DE0702D49}" destId="{F71B27DB-50D5-412E-8545-6E3A56C54DED}" srcOrd="0" destOrd="0" presId="urn:microsoft.com/office/officeart/2005/8/layout/hierarchy5"/>
    <dgm:cxn modelId="{4394E6C0-E977-4570-8A5A-B9C2920E2302}" type="presParOf" srcId="{AB78E351-7CB5-48AF-8DCA-56E5DA071A30}" destId="{986201DC-2093-4FD4-B7F3-964268899580}" srcOrd="1" destOrd="0" presId="urn:microsoft.com/office/officeart/2005/8/layout/hierarchy5"/>
    <dgm:cxn modelId="{F9488661-29A5-4828-92DF-552638CDF90F}" type="presParOf" srcId="{986201DC-2093-4FD4-B7F3-964268899580}" destId="{37FFA08A-5FF2-45B7-9710-73AEF2A8680E}" srcOrd="0" destOrd="0" presId="urn:microsoft.com/office/officeart/2005/8/layout/hierarchy5"/>
    <dgm:cxn modelId="{08993E00-EB9B-430C-A11C-04287EB94487}" type="presParOf" srcId="{986201DC-2093-4FD4-B7F3-964268899580}" destId="{23F53CCD-58A1-47FF-A19D-7AF86A4540EC}" srcOrd="1" destOrd="0" presId="urn:microsoft.com/office/officeart/2005/8/layout/hierarchy5"/>
    <dgm:cxn modelId="{A124526D-EAA2-42D4-8A3B-1A393A71D4BC}" type="presParOf" srcId="{AB78E351-7CB5-48AF-8DCA-56E5DA071A30}" destId="{C2F5B53B-2141-4D47-B133-BDF453613FD0}" srcOrd="2" destOrd="0" presId="urn:microsoft.com/office/officeart/2005/8/layout/hierarchy5"/>
    <dgm:cxn modelId="{67372795-6A87-48F0-A54F-ECBEA3206464}" type="presParOf" srcId="{C2F5B53B-2141-4D47-B133-BDF453613FD0}" destId="{BD011726-3E2B-4CE0-882F-35905888F973}" srcOrd="0" destOrd="0" presId="urn:microsoft.com/office/officeart/2005/8/layout/hierarchy5"/>
    <dgm:cxn modelId="{67D9624D-08D7-465F-89C4-D7167CA43E2B}" type="presParOf" srcId="{AB78E351-7CB5-48AF-8DCA-56E5DA071A30}" destId="{627A9FF3-F815-4285-BDD7-2242216A2F7B}" srcOrd="3" destOrd="0" presId="urn:microsoft.com/office/officeart/2005/8/layout/hierarchy5"/>
    <dgm:cxn modelId="{6CD0636D-A0B9-493A-BA89-F5B39597D819}" type="presParOf" srcId="{627A9FF3-F815-4285-BDD7-2242216A2F7B}" destId="{42BC7CBA-264D-49CA-BE17-3019A9B0F55F}" srcOrd="0" destOrd="0" presId="urn:microsoft.com/office/officeart/2005/8/layout/hierarchy5"/>
    <dgm:cxn modelId="{9A1E5E3F-4381-4338-BC94-F48E3CDBF870}" type="presParOf" srcId="{627A9FF3-F815-4285-BDD7-2242216A2F7B}" destId="{78B025D9-B92E-45F5-A0A9-C17EB893E455}" srcOrd="1" destOrd="0" presId="urn:microsoft.com/office/officeart/2005/8/layout/hierarchy5"/>
    <dgm:cxn modelId="{46F70320-F047-42D6-8F45-7F5EE09A899C}" type="presParOf" srcId="{AB78E351-7CB5-48AF-8DCA-56E5DA071A30}" destId="{E87A9FD6-8997-4BD9-AA5D-35397191402E}" srcOrd="4" destOrd="0" presId="urn:microsoft.com/office/officeart/2005/8/layout/hierarchy5"/>
    <dgm:cxn modelId="{E2C18BEF-2B63-41A0-B467-99D44DF45613}" type="presParOf" srcId="{E87A9FD6-8997-4BD9-AA5D-35397191402E}" destId="{043B1AD6-4BE9-4587-88E4-6558D48E636B}" srcOrd="0" destOrd="0" presId="urn:microsoft.com/office/officeart/2005/8/layout/hierarchy5"/>
    <dgm:cxn modelId="{0D38FF71-8A54-4C98-B270-D30BC9CE7302}" type="presParOf" srcId="{AB78E351-7CB5-48AF-8DCA-56E5DA071A30}" destId="{7E643F3D-09DB-4EB2-911F-E465C3DADF51}" srcOrd="5" destOrd="0" presId="urn:microsoft.com/office/officeart/2005/8/layout/hierarchy5"/>
    <dgm:cxn modelId="{9F695654-BAEC-4E0B-AF23-FDB79C6C7194}" type="presParOf" srcId="{7E643F3D-09DB-4EB2-911F-E465C3DADF51}" destId="{523A0006-727E-4FF6-96A6-4CCCE7DDAAD7}" srcOrd="0" destOrd="0" presId="urn:microsoft.com/office/officeart/2005/8/layout/hierarchy5"/>
    <dgm:cxn modelId="{CC979B5B-2675-4CF1-9C2B-AB46E17FB07E}" type="presParOf" srcId="{7E643F3D-09DB-4EB2-911F-E465C3DADF51}" destId="{A4FFB14F-AFAD-4973-9499-3E22B8486790}" srcOrd="1" destOrd="0" presId="urn:microsoft.com/office/officeart/2005/8/layout/hierarchy5"/>
    <dgm:cxn modelId="{09CB993F-6A60-4DF6-9372-CFC7849BBC89}" type="presParOf" srcId="{DAF31F61-E99F-4E1D-80EF-676B52E85168}" destId="{97A3836F-A5BB-432B-9378-DAB65C66CD13}" srcOrd="2" destOrd="0" presId="urn:microsoft.com/office/officeart/2005/8/layout/hierarchy5"/>
    <dgm:cxn modelId="{8BA9A3E8-0057-4DC3-B744-51387003C221}" type="presParOf" srcId="{97A3836F-A5BB-432B-9378-DAB65C66CD13}" destId="{E60F78D0-7C30-4D87-91E4-821D8B35483F}" srcOrd="0" destOrd="0" presId="urn:microsoft.com/office/officeart/2005/8/layout/hierarchy5"/>
    <dgm:cxn modelId="{C09D00BE-A0A4-49D3-896C-1AD32088A67E}" type="presParOf" srcId="{DAF31F61-E99F-4E1D-80EF-676B52E85168}" destId="{6D81B5BB-4C58-4235-933B-49D65758874F}" srcOrd="3" destOrd="0" presId="urn:microsoft.com/office/officeart/2005/8/layout/hierarchy5"/>
    <dgm:cxn modelId="{08BEC8E2-31C3-4278-92CB-9924EAE2E7BB}" type="presParOf" srcId="{6D81B5BB-4C58-4235-933B-49D65758874F}" destId="{0B607174-BE21-488B-99B5-F9A2217C7784}" srcOrd="0" destOrd="0" presId="urn:microsoft.com/office/officeart/2005/8/layout/hierarchy5"/>
    <dgm:cxn modelId="{12E1CCED-BD63-4012-AFCD-793ED63F8C10}" type="presParOf" srcId="{6D81B5BB-4C58-4235-933B-49D65758874F}" destId="{7CEAF179-B131-41F9-AB3A-590CF44837BE}" srcOrd="1" destOrd="0" presId="urn:microsoft.com/office/officeart/2005/8/layout/hierarchy5"/>
    <dgm:cxn modelId="{02D63340-4569-4D41-83B7-8B5BC850D6D0}" type="presParOf" srcId="{DAF31F61-E99F-4E1D-80EF-676B52E85168}" destId="{B0DDC47F-15DE-4AA8-A009-3A0A23C09AA1}" srcOrd="4" destOrd="0" presId="urn:microsoft.com/office/officeart/2005/8/layout/hierarchy5"/>
    <dgm:cxn modelId="{12D60F88-BE67-47C4-B600-F49F2C463AF2}" type="presParOf" srcId="{B0DDC47F-15DE-4AA8-A009-3A0A23C09AA1}" destId="{95077372-8649-403B-8FC9-94529CCF9A2D}" srcOrd="0" destOrd="0" presId="urn:microsoft.com/office/officeart/2005/8/layout/hierarchy5"/>
    <dgm:cxn modelId="{20F3CAA3-F518-4BA7-95A1-B4797B1E53FF}" type="presParOf" srcId="{DAF31F61-E99F-4E1D-80EF-676B52E85168}" destId="{11307F8D-4339-454E-97D8-174AE0F8E412}" srcOrd="5" destOrd="0" presId="urn:microsoft.com/office/officeart/2005/8/layout/hierarchy5"/>
    <dgm:cxn modelId="{A143F6C1-F2D9-451E-807C-240F24A92FC4}" type="presParOf" srcId="{11307F8D-4339-454E-97D8-174AE0F8E412}" destId="{6871DD83-CEC1-433E-85CC-2060CB867C88}" srcOrd="0" destOrd="0" presId="urn:microsoft.com/office/officeart/2005/8/layout/hierarchy5"/>
    <dgm:cxn modelId="{62178614-6C18-414C-BA6E-B08D8AF357F2}" type="presParOf" srcId="{11307F8D-4339-454E-97D8-174AE0F8E412}" destId="{FFE13DF3-9566-43BC-BDB1-AB21047056A6}" srcOrd="1" destOrd="0" presId="urn:microsoft.com/office/officeart/2005/8/layout/hierarchy5"/>
    <dgm:cxn modelId="{6EBB2CC8-FD7B-4C0A-9E3D-B265AA91E7D9}" type="presParOf" srcId="{FFE13DF3-9566-43BC-BDB1-AB21047056A6}" destId="{8947AB7E-3626-48E8-BE9F-AB9674680E46}" srcOrd="0" destOrd="0" presId="urn:microsoft.com/office/officeart/2005/8/layout/hierarchy5"/>
    <dgm:cxn modelId="{E2BB6E5A-97C8-4551-876B-2A49C5657723}" type="presParOf" srcId="{8947AB7E-3626-48E8-BE9F-AB9674680E46}" destId="{9ADB3514-816A-4E6E-AAE7-CF9AFDB69D2C}" srcOrd="0" destOrd="0" presId="urn:microsoft.com/office/officeart/2005/8/layout/hierarchy5"/>
    <dgm:cxn modelId="{B7A5BB99-714F-43C0-AA3B-E6FF94B32438}" type="presParOf" srcId="{FFE13DF3-9566-43BC-BDB1-AB21047056A6}" destId="{F9D21A7C-57CB-4D76-A743-7E30AA299A2F}" srcOrd="1" destOrd="0" presId="urn:microsoft.com/office/officeart/2005/8/layout/hierarchy5"/>
    <dgm:cxn modelId="{EAD8AD73-A697-40F9-B08E-51C182B2D90C}" type="presParOf" srcId="{F9D21A7C-57CB-4D76-A743-7E30AA299A2F}" destId="{01F2936F-138A-4F3C-978D-5C54278A3033}" srcOrd="0" destOrd="0" presId="urn:microsoft.com/office/officeart/2005/8/layout/hierarchy5"/>
    <dgm:cxn modelId="{6DB1BF63-B081-4019-A5A4-984E76622C78}" type="presParOf" srcId="{F9D21A7C-57CB-4D76-A743-7E30AA299A2F}" destId="{60643532-F886-441A-9C07-09AB5B65396F}" srcOrd="1" destOrd="0" presId="urn:microsoft.com/office/officeart/2005/8/layout/hierarchy5"/>
    <dgm:cxn modelId="{F7CB7C60-A992-47CA-8CAB-D63DBBB69BB8}" type="presParOf" srcId="{88246992-2E5E-47FF-BAB1-3D475AD5F5CB}" destId="{C70178E9-13B5-4342-B3F6-5D413514885D}" srcOrd="1" destOrd="0" presId="urn:microsoft.com/office/officeart/2005/8/layout/hierarchy5"/>
    <dgm:cxn modelId="{755F0351-8FBB-4371-AF33-8116B9F765DA}" type="presParOf" srcId="{C70178E9-13B5-4342-B3F6-5D413514885D}" destId="{306EB7B1-6A66-4C87-8132-173702FE36D6}" srcOrd="0" destOrd="0" presId="urn:microsoft.com/office/officeart/2005/8/layout/hierarchy5"/>
    <dgm:cxn modelId="{75C60B9A-A1C6-4C26-B4D7-2B4DBC29BCA9}" type="presParOf" srcId="{306EB7B1-6A66-4C87-8132-173702FE36D6}" destId="{9615FE47-F410-48A8-95E3-03C5BE43FDDF}" srcOrd="0" destOrd="0" presId="urn:microsoft.com/office/officeart/2005/8/layout/hierarchy5"/>
    <dgm:cxn modelId="{7BD1BCB9-7C71-44BD-B4DD-E293F4F4D69C}" type="presParOf" srcId="{306EB7B1-6A66-4C87-8132-173702FE36D6}" destId="{F05D1E63-2578-4D21-85EE-ED0EB8729C6D}" srcOrd="1" destOrd="0" presId="urn:microsoft.com/office/officeart/2005/8/layout/hierarchy5"/>
    <dgm:cxn modelId="{056B2AA9-FACA-4253-A017-FA27680A231E}" type="presParOf" srcId="{C70178E9-13B5-4342-B3F6-5D413514885D}" destId="{7F7A038B-FD15-4FB7-BC61-58C37C18F882}" srcOrd="1" destOrd="0" presId="urn:microsoft.com/office/officeart/2005/8/layout/hierarchy5"/>
    <dgm:cxn modelId="{5429C2A9-A999-419A-AE68-CE3808061956}" type="presParOf" srcId="{7F7A038B-FD15-4FB7-BC61-58C37C18F882}" destId="{A7AFCDE0-2A18-4C14-9F12-6070248B3CC1}" srcOrd="0" destOrd="0" presId="urn:microsoft.com/office/officeart/2005/8/layout/hierarchy5"/>
    <dgm:cxn modelId="{48E9B062-E0B9-47B3-833D-7B9563CD26C8}" type="presParOf" srcId="{C70178E9-13B5-4342-B3F6-5D413514885D}" destId="{ADEDB3E8-8CD9-45FD-92D0-474FB43C6927}" srcOrd="2" destOrd="0" presId="urn:microsoft.com/office/officeart/2005/8/layout/hierarchy5"/>
    <dgm:cxn modelId="{1EB72935-6369-4278-BF75-4E8C170871A0}" type="presParOf" srcId="{ADEDB3E8-8CD9-45FD-92D0-474FB43C6927}" destId="{8E3DF788-61B2-44ED-A731-555DAB6E78D8}" srcOrd="0" destOrd="0" presId="urn:microsoft.com/office/officeart/2005/8/layout/hierarchy5"/>
    <dgm:cxn modelId="{826F58E7-5B33-43F9-960C-02615A75145F}" type="presParOf" srcId="{ADEDB3E8-8CD9-45FD-92D0-474FB43C6927}" destId="{F3E10A95-DBE5-4EA7-B5BF-8788FC5E14E1}" srcOrd="1" destOrd="0" presId="urn:microsoft.com/office/officeart/2005/8/layout/hierarchy5"/>
    <dgm:cxn modelId="{27D8A39D-3A26-4808-8332-745030CF04E2}" type="presParOf" srcId="{C70178E9-13B5-4342-B3F6-5D413514885D}" destId="{7F1203AA-C37D-4CDD-BCBA-DCAF583DFB09}" srcOrd="3" destOrd="0" presId="urn:microsoft.com/office/officeart/2005/8/layout/hierarchy5"/>
    <dgm:cxn modelId="{5FF03DB1-F4A6-4BED-A536-14D2D7610FA7}" type="presParOf" srcId="{7F1203AA-C37D-4CDD-BCBA-DCAF583DFB09}" destId="{B62565D9-64DB-4DE1-A049-7653CACE634B}" srcOrd="0" destOrd="0" presId="urn:microsoft.com/office/officeart/2005/8/layout/hierarchy5"/>
    <dgm:cxn modelId="{2AC011D0-33FB-44E6-99BE-0FBDB2332CB7}" type="presParOf" srcId="{C70178E9-13B5-4342-B3F6-5D413514885D}" destId="{D639ACDB-E63E-453A-9BBE-F2E2C540AEAD}" srcOrd="4" destOrd="0" presId="urn:microsoft.com/office/officeart/2005/8/layout/hierarchy5"/>
    <dgm:cxn modelId="{B4A9027A-FDE1-4D70-9180-6F5EACAD418A}" type="presParOf" srcId="{D639ACDB-E63E-453A-9BBE-F2E2C540AEAD}" destId="{0158F062-0ABB-4A53-BB07-E4F1DC2695DF}" srcOrd="0" destOrd="0" presId="urn:microsoft.com/office/officeart/2005/8/layout/hierarchy5"/>
    <dgm:cxn modelId="{1B27E5A5-1F56-4703-B36E-99628CB49A63}" type="presParOf" srcId="{D639ACDB-E63E-453A-9BBE-F2E2C540AEAD}" destId="{9A808993-AD45-4EE2-991E-CF99D0865A6C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7D309AB-6B7A-4A06-9264-8A98E72C853A}" type="datetimeFigureOut">
              <a:rPr lang="ru-RU"/>
              <a:pPr>
                <a:defRPr/>
              </a:pPr>
              <a:t>20.06.2011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850"/>
            <a:ext cx="5486400" cy="4156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2525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FEFDACF-0D90-4E57-AF27-FF31B55B7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6283DF-3FBA-4354-AEE5-8A202F428F1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7DAC56-04FD-451F-BFA6-11E924B999B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BA1F5-0166-4358-8EF1-910E15C0B6C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C68FE0-0E23-4E80-9F75-B039690BF20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4D3F76-41D0-4BD4-B001-AC9DA1FD7F3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A8550E-C5FE-4455-A404-8B5D1A9762F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55E6D0-D8EB-4F99-8295-870245400C6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534DEB-887F-4F01-800A-BAC045EB6A5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27B928-8393-4A55-93DD-BB517F761DC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7F9C2CD-74E9-4CA5-B5DD-EC43E086A42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922972-44C7-4B4D-8350-EEB38DA0278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A7F18C-B77C-40DA-B6D9-A0A9B71C121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43E18A-549D-4A59-BA52-907E2C86924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EF9B7A-5055-442B-86F6-35B1D1768D5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0AFEB8B-DB08-4F2F-94E9-82AEA52B9FB4}" type="datetimeFigureOut">
              <a:rPr lang="ru-RU"/>
              <a:pPr>
                <a:defRPr/>
              </a:pPr>
              <a:t>20.06.2011</a:t>
            </a:fld>
            <a:endParaRPr lang="ru-RU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A5AEFF9-E809-47C2-9B2D-F680272839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DDB00-F4A0-4E90-946B-093909580AB3}" type="datetimeFigureOut">
              <a:rPr lang="ru-RU"/>
              <a:pPr>
                <a:defRPr/>
              </a:pPr>
              <a:t>20.06.2011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64A44-0B9D-4B4E-B063-BA98012EA9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C7AAF-BC39-4A61-85BB-438EBCCFFCD9}" type="datetimeFigureOut">
              <a:rPr lang="ru-RU"/>
              <a:pPr>
                <a:defRPr/>
              </a:pPr>
              <a:t>20.06.2011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B076B-78C7-403F-AC43-03EC63FBCA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99E48-DFB0-4B22-82D0-68203C87A069}" type="datetimeFigureOut">
              <a:rPr lang="ru-RU"/>
              <a:pPr>
                <a:defRPr/>
              </a:pPr>
              <a:t>20.06.2011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AE03C-A5F4-485E-80A3-62E11FBC1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628929-EF94-450F-854B-ADDAE8755964}" type="datetimeFigureOut">
              <a:rPr lang="ru-RU"/>
              <a:pPr>
                <a:defRPr/>
              </a:pPr>
              <a:t>20.06.2011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7D7D18-F39A-4D17-BD3C-828E9FBDCA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88BBF8-6D46-4223-AE43-5FDC89465771}" type="datetimeFigureOut">
              <a:rPr lang="ru-RU"/>
              <a:pPr>
                <a:defRPr/>
              </a:pPr>
              <a:t>20.06.2011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CFF371-09EE-4C32-9648-C2B5D8177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 userDrawn="1"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2"/>
          <p:cNvSpPr>
            <a:spLocks/>
          </p:cNvSpPr>
          <p:nvPr userDrawn="1"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ight Triangle 13"/>
          <p:cNvSpPr>
            <a:spLocks/>
          </p:cNvSpPr>
          <p:nvPr userDrawn="1"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Connector 14"/>
          <p:cNvCxnSpPr/>
          <p:nvPr userDrawn="1"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9D53D-79AD-4EC7-991F-DF5B85FEE804}" type="datetimeFigureOut">
              <a:rPr lang="ru-RU"/>
              <a:pPr>
                <a:defRPr/>
              </a:pPr>
              <a:t>20.06.2011</a:t>
            </a:fld>
            <a:endParaRPr lang="ru-RU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1B8590-7228-4DEC-B6F8-080F1464DE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2A9D36-DD0A-4AA8-92B0-394B959BBE8E}" type="datetimeFigureOut">
              <a:rPr lang="ru-RU"/>
              <a:pPr>
                <a:defRPr/>
              </a:pPr>
              <a:t>20.06.2011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3DEE77-95DC-48E9-B4A1-C677777C3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2D9A9-5ED1-4E59-A22A-8CA67AE67416}" type="datetimeFigureOut">
              <a:rPr lang="ru-RU"/>
              <a:pPr>
                <a:defRPr/>
              </a:pPr>
              <a:t>20.06.2011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1AB06-3D58-4DDF-9ED8-0C315F0AA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2118D4-0109-4F9A-9199-7BE8B706ADB6}" type="datetimeFigureOut">
              <a:rPr lang="ru-RU"/>
              <a:pPr>
                <a:defRPr/>
              </a:pPr>
              <a:t>20.06.2011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9518D4-1146-4BA3-A2C4-468435E434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6856A08-912B-4E51-BBF5-08DA42B959A0}" type="datetimeFigureOut">
              <a:rPr lang="ru-RU"/>
              <a:pPr>
                <a:defRPr/>
              </a:pPr>
              <a:t>20.06.2011</a:t>
            </a:fld>
            <a:endParaRPr lang="ru-R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0C70DB2-560F-4FC5-9130-DC6BF2893D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5C26082-E0ED-4445-BA05-793B8CA6E928}" type="datetimeFigureOut">
              <a:rPr lang="ru-RU"/>
              <a:pPr>
                <a:defRPr/>
              </a:pPr>
              <a:t>20.06.2011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E5EA54F-7D51-4271-B66B-483B2F95F1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10" r:id="rId4"/>
    <p:sldLayoutId id="2147483711" r:id="rId5"/>
    <p:sldLayoutId id="2147483712" r:id="rId6"/>
    <p:sldLayoutId id="2147483706" r:id="rId7"/>
    <p:sldLayoutId id="2147483713" r:id="rId8"/>
    <p:sldLayoutId id="2147483714" r:id="rId9"/>
    <p:sldLayoutId id="2147483705" r:id="rId10"/>
    <p:sldLayoutId id="214748370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Социальные сети </a:t>
            </a:r>
            <a:br>
              <a:rPr lang="ru-RU" dirty="0" smtClean="0"/>
            </a:br>
            <a:r>
              <a:rPr lang="ru-RU" dirty="0" smtClean="0"/>
              <a:t>как канал обслуживания 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err="1" smtClean="0"/>
              <a:t>контакт-центре</a:t>
            </a:r>
            <a:endParaRPr lang="ru-RU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685800" y="4029075"/>
            <a:ext cx="7772400" cy="1200150"/>
          </a:xfrm>
        </p:spPr>
        <p:txBody>
          <a:bodyPr/>
          <a:lstStyle/>
          <a:p>
            <a:pPr marR="0"/>
            <a:r>
              <a:rPr lang="ru-RU" i="1" smtClean="0"/>
              <a:t> 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139700" y="5157788"/>
            <a:ext cx="2562225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Lucida Sans Unicode" pitchFamily="34" charset="0"/>
              </a:rPr>
              <a:t>Вадим Аниканов</a:t>
            </a:r>
            <a:endParaRPr lang="en-US" sz="2000" b="1">
              <a:solidFill>
                <a:schemeClr val="bg1"/>
              </a:solidFill>
              <a:latin typeface="Lucida Sans Unicode" pitchFamily="34" charset="0"/>
            </a:endParaRPr>
          </a:p>
          <a:p>
            <a:r>
              <a:rPr lang="ru-RU" sz="1400" b="1">
                <a:solidFill>
                  <a:schemeClr val="bg1"/>
                </a:solidFill>
                <a:latin typeface="Lucida Sans Unicode" pitchFamily="34" charset="0"/>
              </a:rPr>
              <a:t>Независимый консультант </a:t>
            </a:r>
          </a:p>
          <a:p>
            <a:r>
              <a:rPr lang="ru-RU" sz="1200">
                <a:solidFill>
                  <a:schemeClr val="bg1"/>
                </a:solidFill>
                <a:latin typeface="Lucida Sans Unicode" pitchFamily="34" charset="0"/>
              </a:rPr>
              <a:t/>
            </a:r>
            <a:br>
              <a:rPr lang="ru-RU" sz="1200">
                <a:solidFill>
                  <a:schemeClr val="bg1"/>
                </a:solidFill>
                <a:latin typeface="Lucida Sans Unicode" pitchFamily="34" charset="0"/>
              </a:rPr>
            </a:br>
            <a:endParaRPr lang="ru-RU" sz="12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11325"/>
            <a:ext cx="8229600" cy="4525963"/>
          </a:xfrm>
        </p:spPr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</a:t>
            </a:r>
            <a:r>
              <a:rPr lang="ru-RU" b="1" dirty="0" smtClean="0"/>
              <a:t>Новые функциональные требования к системе распределения вызовов</a:t>
            </a:r>
            <a:r>
              <a:rPr lang="en-US" dirty="0" smtClean="0"/>
              <a:t>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dirty="0" smtClean="0"/>
              <a:t>Возможность единой очереди контактов, независимо от канала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ru-RU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dirty="0" smtClean="0"/>
              <a:t>Использование данных из онлайнового профиля клиента для подбора оператора с которым возможно достижение личного эмоционального контакта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ru-RU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dirty="0" smtClean="0"/>
              <a:t>Возможность выбора оператора самим клиентом, управление индивидуальными очередями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Элементы инновации – система распределения вызовов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4546600" cy="4611687"/>
          </a:xfrm>
        </p:spPr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dirty="0" smtClean="0"/>
              <a:t>Возможность комбинировать (последовательно или параллельно) разные онлайновые и традиционные каналы в рамках одной дискуссии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dirty="0" smtClean="0"/>
              <a:t>Возможность отслеживать основные показатели целиком по всей асинхронной дискуссии, даже при наличии пауз разной длительности (минуты, часы, дни)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dirty="0" smtClean="0"/>
              <a:t>Возможность для клиентов обращаться с мобильных устройств через специальные приложения</a:t>
            </a: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Элементы инновации </a:t>
            </a:r>
            <a:r>
              <a:rPr lang="en-US" dirty="0" smtClean="0"/>
              <a:t>– </a:t>
            </a:r>
            <a:br>
              <a:rPr lang="en-US" dirty="0" smtClean="0"/>
            </a:br>
            <a:r>
              <a:rPr lang="ru-RU" dirty="0" smtClean="0"/>
              <a:t>интеграция каналов</a:t>
            </a:r>
            <a:endParaRPr lang="ru-RU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932040" y="1628800"/>
          <a:ext cx="409766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Content Placeholder 1"/>
          <p:cNvSpPr>
            <a:spLocks noGrp="1"/>
          </p:cNvSpPr>
          <p:nvPr>
            <p:ph idx="1"/>
          </p:nvPr>
        </p:nvSpPr>
        <p:spPr>
          <a:xfrm>
            <a:off x="457200" y="1711325"/>
            <a:ext cx="8229600" cy="4525963"/>
          </a:xfrm>
        </p:spPr>
        <p:txBody>
          <a:bodyPr/>
          <a:lstStyle/>
          <a:p>
            <a:r>
              <a:rPr lang="ru-RU" sz="2400" smtClean="0"/>
              <a:t>Наем операторов из «онлайнового поколения», понимающих и чувствующих социальные сети</a:t>
            </a:r>
            <a:br>
              <a:rPr lang="ru-RU" sz="2400" smtClean="0"/>
            </a:br>
            <a:endParaRPr lang="en-US" sz="2400" smtClean="0"/>
          </a:p>
          <a:p>
            <a:r>
              <a:rPr lang="ru-RU" sz="2400" smtClean="0"/>
              <a:t>Умение поддерживать стиль общения, соответствующий духу социальных сетей, но в рамках, соответствующих профессиональным и юридическим требованиям. Соответствующие инструменты обучения и мотивации операторов. </a:t>
            </a:r>
            <a:br>
              <a:rPr lang="ru-RU" sz="2400" smtClean="0"/>
            </a:br>
            <a:endParaRPr lang="ru-RU" sz="2400" smtClean="0"/>
          </a:p>
          <a:p>
            <a:r>
              <a:rPr lang="ru-RU" sz="2400" smtClean="0"/>
              <a:t>Упор на создание личного эмоционального контакта при каждом общении</a:t>
            </a:r>
            <a:endParaRPr lang="en-US" sz="24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Элементы инновации </a:t>
            </a:r>
            <a:r>
              <a:rPr lang="en-US" dirty="0" smtClean="0"/>
              <a:t>– </a:t>
            </a:r>
            <a:br>
              <a:rPr lang="en-US" dirty="0" smtClean="0"/>
            </a:br>
            <a:r>
              <a:rPr lang="ru-RU" dirty="0" smtClean="0"/>
              <a:t>особые требования к операторам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1258888" y="917575"/>
            <a:ext cx="6408737" cy="4257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5760" indent="-256032"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r>
              <a:rPr lang="ru-RU" sz="36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«В то время, когда хорошие руководители укрепляют свои крепости, великие лидеры строят мосты»</a:t>
            </a:r>
            <a:endParaRPr lang="en-US" sz="3600" b="1" dirty="0">
              <a:solidFill>
                <a:srgbClr val="92D050"/>
              </a:solidFill>
              <a:latin typeface="+mn-lt"/>
            </a:endParaRPr>
          </a:p>
          <a:p>
            <a:pPr marL="365760" indent="-256032" algn="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endParaRPr lang="ru-RU" sz="2800" dirty="0">
              <a:solidFill>
                <a:srgbClr val="92D050"/>
              </a:solidFill>
              <a:latin typeface="+mn-lt"/>
            </a:endParaRPr>
          </a:p>
          <a:p>
            <a:pPr marL="365760" indent="-256032" algn="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r>
              <a:rPr lang="en-US" sz="2800" dirty="0">
                <a:solidFill>
                  <a:srgbClr val="92D050"/>
                </a:solidFill>
                <a:latin typeface="+mn-lt"/>
              </a:rPr>
              <a:t>@</a:t>
            </a:r>
            <a:r>
              <a:rPr lang="en-US" sz="2800" dirty="0" err="1">
                <a:solidFill>
                  <a:srgbClr val="92D050"/>
                </a:solidFill>
                <a:latin typeface="+mn-lt"/>
              </a:rPr>
              <a:t>KateNasser</a:t>
            </a:r>
            <a:r>
              <a:rPr lang="en-US" sz="2800" dirty="0">
                <a:solidFill>
                  <a:srgbClr val="92D050"/>
                </a:solidFill>
                <a:latin typeface="+mn-lt"/>
              </a:rPr>
              <a:t> </a:t>
            </a:r>
            <a:br>
              <a:rPr lang="en-US" sz="2800" dirty="0">
                <a:solidFill>
                  <a:srgbClr val="92D050"/>
                </a:solidFill>
                <a:latin typeface="+mn-lt"/>
              </a:rPr>
            </a:br>
            <a:r>
              <a:rPr lang="en-US" sz="2800" dirty="0">
                <a:solidFill>
                  <a:srgbClr val="92D050"/>
                </a:solidFill>
                <a:latin typeface="+mn-lt"/>
              </a:rPr>
              <a:t>via Twitter</a:t>
            </a:r>
            <a:endParaRPr lang="en-US" dirty="0">
              <a:solidFill>
                <a:srgbClr val="92D05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2228850" y="2205038"/>
            <a:ext cx="4502150" cy="1311275"/>
          </a:xfrm>
        </p:spPr>
        <p:txBody>
          <a:bodyPr wrap="none">
            <a:spAutoFit/>
          </a:bodyPr>
          <a:lstStyle/>
          <a:p>
            <a:pPr algn="ctr">
              <a:buFont typeface="Wingdings 3" pitchFamily="18" charset="2"/>
              <a:buNone/>
            </a:pPr>
            <a:r>
              <a:rPr lang="ru-RU" sz="2800" b="1" smtClean="0">
                <a:solidFill>
                  <a:srgbClr val="FF0000"/>
                </a:solidFill>
              </a:rPr>
              <a:t>Вадим Аниканов</a:t>
            </a:r>
            <a:br>
              <a:rPr lang="ru-RU" sz="2800" b="1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chemeClr val="accent1"/>
                </a:solidFill>
              </a:rPr>
              <a:t>независимый консультант</a:t>
            </a:r>
            <a:br>
              <a:rPr lang="ru-RU" sz="2400" b="1" smtClean="0">
                <a:solidFill>
                  <a:schemeClr val="accent1"/>
                </a:solidFill>
              </a:rPr>
            </a:br>
            <a:endParaRPr lang="en-US" sz="2800" b="1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1268760"/>
          <a:ext cx="5328592" cy="4540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Новая модель общения</a:t>
            </a:r>
            <a:endParaRPr lang="ru-RU" dirty="0"/>
          </a:p>
        </p:txBody>
      </p:sp>
      <p:sp>
        <p:nvSpPr>
          <p:cNvPr id="6" name="Rounded Rectangle 5"/>
          <p:cNvSpPr/>
          <p:nvPr/>
        </p:nvSpPr>
        <p:spPr>
          <a:xfrm>
            <a:off x="6156325" y="2276475"/>
            <a:ext cx="2808288" cy="2520950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7150" lvl="1" indent="-57150" defTabSz="488950" fontAlgn="auto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1600" dirty="0">
                <a:solidFill>
                  <a:srgbClr val="C00000"/>
                </a:solidFill>
              </a:rPr>
              <a:t>	</a:t>
            </a:r>
            <a:r>
              <a:rPr lang="ru-RU" sz="1600" b="1" dirty="0">
                <a:solidFill>
                  <a:srgbClr val="C00000"/>
                </a:solidFill>
              </a:rPr>
              <a:t>Новая модель общения на </a:t>
            </a:r>
            <a:r>
              <a:rPr lang="en-US" sz="1600" b="1" dirty="0">
                <a:solidFill>
                  <a:srgbClr val="C00000"/>
                </a:solidFill>
              </a:rPr>
              <a:t>B2C  </a:t>
            </a:r>
            <a:r>
              <a:rPr lang="ru-RU" sz="1600" b="1" dirty="0">
                <a:solidFill>
                  <a:srgbClr val="C00000"/>
                </a:solidFill>
              </a:rPr>
              <a:t>рынках</a:t>
            </a:r>
            <a:r>
              <a:rPr lang="en-US" sz="1600" dirty="0">
                <a:solidFill>
                  <a:srgbClr val="C00000"/>
                </a:solidFill>
              </a:rPr>
              <a:t/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 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ru-RU" sz="1600" dirty="0">
                <a:solidFill>
                  <a:srgbClr val="C00000"/>
                </a:solidFill>
              </a:rPr>
              <a:t>От </a:t>
            </a:r>
            <a:r>
              <a:rPr lang="ru-RU" sz="1600" dirty="0" err="1">
                <a:solidFill>
                  <a:srgbClr val="C00000"/>
                </a:solidFill>
              </a:rPr>
              <a:t>избежания</a:t>
            </a:r>
            <a:r>
              <a:rPr lang="ru-RU" sz="1600" dirty="0">
                <a:solidFill>
                  <a:srgbClr val="C00000"/>
                </a:solidFill>
              </a:rPr>
              <a:t> контакта к персонифицированному двустороннему общению с применением новых каналов</a:t>
            </a:r>
          </a:p>
        </p:txBody>
      </p:sp>
      <p:sp>
        <p:nvSpPr>
          <p:cNvPr id="10" name="Isosceles Triangle 9"/>
          <p:cNvSpPr/>
          <p:nvPr/>
        </p:nvSpPr>
        <p:spPr>
          <a:xfrm rot="16200000" flipV="1">
            <a:off x="5040313" y="3463925"/>
            <a:ext cx="1800225" cy="288925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Проникновение социальных сетей в корпоративной структуре</a:t>
            </a:r>
            <a:endParaRPr lang="ru-R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46856" y="1553146"/>
          <a:ext cx="8229600" cy="1299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457200" y="2852936"/>
          <a:ext cx="8229600" cy="1299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2627313" y="1484313"/>
            <a:ext cx="3125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Lucida Sans Unicode" pitchFamily="34" charset="0"/>
              </a:rPr>
              <a:t>Жизненный цикл клиента</a:t>
            </a:r>
          </a:p>
        </p:txBody>
      </p:sp>
      <p:sp>
        <p:nvSpPr>
          <p:cNvPr id="18437" name="TextBox 8"/>
          <p:cNvSpPr txBox="1">
            <a:spLocks noChangeArrowheads="1"/>
          </p:cNvSpPr>
          <p:nvPr/>
        </p:nvSpPr>
        <p:spPr bwMode="auto">
          <a:xfrm>
            <a:off x="3108325" y="2771775"/>
            <a:ext cx="1968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Lucida Sans Unicode" pitchFamily="34" charset="0"/>
              </a:rPr>
              <a:t>Основные цели</a:t>
            </a:r>
          </a:p>
        </p:txBody>
      </p:sp>
      <p:graphicFrame>
        <p:nvGraphicFramePr>
          <p:cNvPr id="10" name="Content Placeholder 5"/>
          <p:cNvGraphicFramePr>
            <a:graphicFrameLocks/>
          </p:cNvGraphicFramePr>
          <p:nvPr/>
        </p:nvGraphicFramePr>
        <p:xfrm>
          <a:off x="457200" y="4152726"/>
          <a:ext cx="8229600" cy="1299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8439" name="TextBox 10"/>
          <p:cNvSpPr txBox="1">
            <a:spLocks noChangeArrowheads="1"/>
          </p:cNvSpPr>
          <p:nvPr/>
        </p:nvSpPr>
        <p:spPr bwMode="auto">
          <a:xfrm>
            <a:off x="2484438" y="4071938"/>
            <a:ext cx="32702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Lucida Sans Unicode" pitchFamily="34" charset="0"/>
              </a:rPr>
              <a:t>Участие топ-менеджмента</a:t>
            </a:r>
          </a:p>
        </p:txBody>
      </p:sp>
      <p:sp>
        <p:nvSpPr>
          <p:cNvPr id="18" name="Up Arrow Callout 17"/>
          <p:cNvSpPr/>
          <p:nvPr/>
        </p:nvSpPr>
        <p:spPr>
          <a:xfrm>
            <a:off x="4427538" y="5373688"/>
            <a:ext cx="4537075" cy="1368425"/>
          </a:xfrm>
          <a:prstGeom prst="upArrowCallout">
            <a:avLst>
              <a:gd name="adj1" fmla="val 0"/>
              <a:gd name="adj2" fmla="val 15717"/>
              <a:gd name="adj3" fmla="val 25000"/>
              <a:gd name="adj4" fmla="val 7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65125" indent="-255588"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1600">
                <a:solidFill>
                  <a:srgbClr val="FF0000"/>
                </a:solidFill>
                <a:ea typeface="Aharoni"/>
                <a:cs typeface="Aharoni"/>
              </a:rPr>
              <a:t>	</a:t>
            </a:r>
            <a:r>
              <a:rPr lang="ru-RU" sz="1600" b="1">
                <a:solidFill>
                  <a:srgbClr val="FF0000"/>
                </a:solidFill>
                <a:ea typeface="Aharoni"/>
                <a:cs typeface="Aharoni"/>
              </a:rPr>
              <a:t>К </a:t>
            </a:r>
            <a:r>
              <a:rPr lang="en-US" sz="1600" b="1">
                <a:solidFill>
                  <a:srgbClr val="FF0000"/>
                </a:solidFill>
                <a:ea typeface="Aharoni"/>
                <a:cs typeface="Aharoni"/>
              </a:rPr>
              <a:t> 2015 </a:t>
            </a:r>
            <a:r>
              <a:rPr lang="ru-RU" sz="1600" b="1">
                <a:solidFill>
                  <a:srgbClr val="FF0000"/>
                </a:solidFill>
                <a:ea typeface="Aharoni"/>
                <a:cs typeface="Aharoni"/>
              </a:rPr>
              <a:t>г. </a:t>
            </a:r>
            <a:r>
              <a:rPr lang="en-US" sz="1600" b="1">
                <a:solidFill>
                  <a:srgbClr val="FF0000"/>
                </a:solidFill>
                <a:ea typeface="Aharoni"/>
                <a:cs typeface="Aharoni"/>
              </a:rPr>
              <a:t> 6-10%  </a:t>
            </a:r>
            <a:r>
              <a:rPr lang="ru-RU" sz="1600" b="1">
                <a:solidFill>
                  <a:srgbClr val="FF0000"/>
                </a:solidFill>
                <a:ea typeface="Aharoni"/>
                <a:cs typeface="Aharoni"/>
              </a:rPr>
              <a:t>взаимодействий с клиентами будет начинаться </a:t>
            </a:r>
            <a:br>
              <a:rPr lang="ru-RU" sz="1600" b="1">
                <a:solidFill>
                  <a:srgbClr val="FF0000"/>
                </a:solidFill>
                <a:ea typeface="Aharoni"/>
                <a:cs typeface="Aharoni"/>
              </a:rPr>
            </a:br>
            <a:r>
              <a:rPr lang="ru-RU" sz="1600" b="1">
                <a:solidFill>
                  <a:srgbClr val="FF0000"/>
                </a:solidFill>
                <a:ea typeface="Aharoni"/>
                <a:cs typeface="Aharoni"/>
              </a:rPr>
              <a:t>в социальных сетях </a:t>
            </a:r>
          </a:p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1000">
                <a:solidFill>
                  <a:srgbClr val="FF0000"/>
                </a:solidFill>
                <a:ea typeface="Aharoni"/>
                <a:cs typeface="Aharoni"/>
              </a:rPr>
              <a:t>SOURCE: Convergys, ATG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752600"/>
            <a:ext cx="6376987" cy="24606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Анализ и комментарии</a:t>
            </a:r>
            <a:endParaRPr lang="ru-RU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3573463"/>
            <a:ext cx="4686300" cy="2324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/>
          <a:srcRect b="21061"/>
          <a:stretch>
            <a:fillRect/>
          </a:stretch>
        </p:blipFill>
        <p:spPr bwMode="auto">
          <a:xfrm>
            <a:off x="2843213" y="1125538"/>
            <a:ext cx="5476875" cy="18716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64163" y="3429000"/>
            <a:ext cx="3408362" cy="28797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1"/>
          <p:cNvSpPr>
            <a:spLocks noGrp="1"/>
          </p:cNvSpPr>
          <p:nvPr>
            <p:ph idx="1"/>
          </p:nvPr>
        </p:nvSpPr>
        <p:spPr>
          <a:xfrm>
            <a:off x="-36513" y="1052513"/>
            <a:ext cx="6635751" cy="5113337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2800" smtClean="0"/>
              <a:t>	</a:t>
            </a:r>
            <a:r>
              <a:rPr lang="en-US" sz="1600" b="1" smtClean="0"/>
              <a:t>“Social Media Metrics For Customer Service”.  </a:t>
            </a:r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b="1" smtClean="0"/>
              <a:t>   </a:t>
            </a:r>
            <a:r>
              <a:rPr lang="en-US" sz="1600" smtClean="0"/>
              <a:t>Ovum/Datamonitor, April 2011.  Publication OT00085-005</a:t>
            </a:r>
            <a:br>
              <a:rPr lang="en-US" sz="1600" smtClean="0"/>
            </a:br>
            <a:endParaRPr lang="en-US" sz="1600" smtClean="0"/>
          </a:p>
          <a:p>
            <a:pPr lvl="1">
              <a:buFont typeface="Verdana" pitchFamily="34" charset="0"/>
              <a:buNone/>
            </a:pPr>
            <a:r>
              <a:rPr lang="en-US" sz="1600" b="1" smtClean="0"/>
              <a:t>“Defining the Rules of Engagement for Social Media in Customer Service”. </a:t>
            </a:r>
            <a:r>
              <a:rPr lang="en-US" sz="1600" smtClean="0"/>
              <a:t>Ovum/Datamonitor, April 2011.  Publication  OT00085-007</a:t>
            </a:r>
            <a:br>
              <a:rPr lang="en-US" sz="1600" smtClean="0"/>
            </a:br>
            <a:endParaRPr lang="en-US" sz="1600" smtClean="0"/>
          </a:p>
          <a:p>
            <a:pPr lvl="1">
              <a:buFont typeface="Verdana" pitchFamily="34" charset="0"/>
              <a:buNone/>
            </a:pPr>
            <a:r>
              <a:rPr lang="en-US" sz="1600" b="1" smtClean="0"/>
              <a:t>“Profiting From Social Media in CRM Outsourcing</a:t>
            </a:r>
            <a:r>
              <a:rPr lang="en-US" sz="1600" smtClean="0"/>
              <a:t>”. Ovum/Datamonitor, February 2011. Publication OI00145-001</a:t>
            </a:r>
            <a:br>
              <a:rPr lang="en-US" sz="1600" smtClean="0"/>
            </a:br>
            <a:endParaRPr lang="en-US" sz="1600" smtClean="0"/>
          </a:p>
          <a:p>
            <a:pPr lvl="1">
              <a:buFont typeface="Verdana" pitchFamily="34" charset="0"/>
              <a:buNone/>
            </a:pPr>
            <a:r>
              <a:rPr lang="en-US" sz="1600" b="1" smtClean="0"/>
              <a:t>“Trends to Watch 2011: CRM outsourcing”</a:t>
            </a:r>
            <a:r>
              <a:rPr lang="en-US" sz="1600" smtClean="0"/>
              <a:t>. Ovum/Datamonitor, September 2010. Publication OI00001-014</a:t>
            </a:r>
            <a:br>
              <a:rPr lang="en-US" sz="1600" smtClean="0"/>
            </a:br>
            <a:endParaRPr lang="en-US" sz="1600" smtClean="0"/>
          </a:p>
          <a:p>
            <a:pPr lvl="1">
              <a:buFont typeface="Verdana" pitchFamily="34" charset="0"/>
              <a:buNone/>
            </a:pPr>
            <a:r>
              <a:rPr lang="en-US" sz="1600" b="1" smtClean="0"/>
              <a:t>“The Rise of Social Networking and Emerging Channels in Customer Service”. </a:t>
            </a:r>
            <a:r>
              <a:rPr lang="en-US" sz="1600" smtClean="0"/>
              <a:t>Datamonitor, April 2009. Publication DMTC2304</a:t>
            </a:r>
          </a:p>
          <a:p>
            <a:pPr lvl="1">
              <a:buFont typeface="Verdana" pitchFamily="34" charset="0"/>
              <a:buNone/>
            </a:pPr>
            <a:endParaRPr lang="en-US" sz="1400" smtClean="0"/>
          </a:p>
          <a:p>
            <a:pPr lvl="1">
              <a:buFont typeface="Verdana" pitchFamily="34" charset="0"/>
              <a:buNone/>
            </a:pPr>
            <a:endParaRPr lang="en-US" sz="1400" smtClean="0"/>
          </a:p>
          <a:p>
            <a:pPr lvl="1">
              <a:buFont typeface="Verdana" pitchFamily="34" charset="0"/>
              <a:buNone/>
            </a:pPr>
            <a:endParaRPr lang="ru-RU" sz="14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Рыночная аналитика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1916113"/>
            <a:ext cx="1984375" cy="2654300"/>
          </a:xfrm>
          <a:prstGeom prst="rect">
            <a:avLst/>
          </a:prstGeom>
          <a:ln w="38100" cap="sq">
            <a:solidFill>
              <a:schemeClr val="bg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2532" name="Group 3"/>
          <p:cNvGrpSpPr>
            <a:grpSpLocks/>
          </p:cNvGrpSpPr>
          <p:nvPr/>
        </p:nvGrpSpPr>
        <p:grpSpPr bwMode="auto">
          <a:xfrm>
            <a:off x="6997700" y="3860800"/>
            <a:ext cx="1862138" cy="2770188"/>
            <a:chOff x="4643438" y="1643050"/>
            <a:chExt cx="3143272" cy="4429156"/>
          </a:xfrm>
        </p:grpSpPr>
        <p:sp>
          <p:nvSpPr>
            <p:cNvPr id="5" name="Rectangle 4"/>
            <p:cNvSpPr/>
            <p:nvPr/>
          </p:nvSpPr>
          <p:spPr>
            <a:xfrm>
              <a:off x="4643438" y="1643050"/>
              <a:ext cx="3143272" cy="44291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 b="2394"/>
            <a:stretch>
              <a:fillRect/>
            </a:stretch>
          </p:blipFill>
          <p:spPr bwMode="auto">
            <a:xfrm>
              <a:off x="4672418" y="2357430"/>
              <a:ext cx="3042854" cy="171451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85113" y="1916113"/>
            <a:ext cx="7429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5"/>
          <p:cNvPicPr>
            <a:picLocks noChangeAspect="1" noChangeArrowheads="1"/>
          </p:cNvPicPr>
          <p:nvPr/>
        </p:nvPicPr>
        <p:blipFill>
          <a:blip r:embed="rId4"/>
          <a:srcRect l="64320" t="4781" r="4372" b="86855"/>
          <a:stretch>
            <a:fillRect/>
          </a:stretch>
        </p:blipFill>
        <p:spPr bwMode="auto">
          <a:xfrm>
            <a:off x="7019925" y="3933825"/>
            <a:ext cx="177958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1"/>
          <p:cNvSpPr>
            <a:spLocks noGrp="1"/>
          </p:cNvSpPr>
          <p:nvPr>
            <p:ph idx="1"/>
          </p:nvPr>
        </p:nvSpPr>
        <p:spPr>
          <a:xfrm>
            <a:off x="457200" y="1341438"/>
            <a:ext cx="8147050" cy="5111750"/>
          </a:xfrm>
        </p:spPr>
        <p:txBody>
          <a:bodyPr/>
          <a:lstStyle/>
          <a:p>
            <a:pPr lvl="1">
              <a:buFont typeface="Verdana" pitchFamily="34" charset="0"/>
              <a:buNone/>
            </a:pPr>
            <a:r>
              <a:rPr lang="ru-RU" sz="1300" smtClean="0"/>
              <a:t> </a:t>
            </a:r>
            <a:endParaRPr lang="en-US" sz="13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6868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Ведущие бренды уже делают это </a:t>
            </a:r>
            <a:r>
              <a:rPr lang="en-US" dirty="0" smtClean="0"/>
              <a:t>…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755650" y="1874838"/>
            <a:ext cx="208756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@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DeltaAssist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88038" y="1844675"/>
            <a:ext cx="250031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@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XboxSupport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3779838" y="3530600"/>
            <a:ext cx="284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400">
                <a:solidFill>
                  <a:srgbClr val="0070C0"/>
                </a:solidFill>
                <a:latin typeface="Lucida Sans Unicode" pitchFamily="34" charset="0"/>
              </a:rPr>
              <a:t>@DellTechCenter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1331913" y="3459163"/>
            <a:ext cx="15557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BTcare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83" name="Rectangle 8"/>
          <p:cNvSpPr>
            <a:spLocks noChangeArrowheads="1"/>
          </p:cNvSpPr>
          <p:nvPr/>
        </p:nvSpPr>
        <p:spPr bwMode="auto">
          <a:xfrm>
            <a:off x="5724525" y="4538663"/>
            <a:ext cx="2051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400">
                <a:solidFill>
                  <a:srgbClr val="FF0000"/>
                </a:solidFill>
                <a:latin typeface="Lucida Sans Unicode" pitchFamily="34" charset="0"/>
              </a:rPr>
              <a:t>@BofA_help</a:t>
            </a:r>
          </a:p>
        </p:txBody>
      </p:sp>
      <p:sp>
        <p:nvSpPr>
          <p:cNvPr id="24584" name="Rectangle 9"/>
          <p:cNvSpPr>
            <a:spLocks noChangeArrowheads="1"/>
          </p:cNvSpPr>
          <p:nvPr/>
        </p:nvSpPr>
        <p:spPr bwMode="auto">
          <a:xfrm>
            <a:off x="468313" y="2809875"/>
            <a:ext cx="2574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400">
                <a:solidFill>
                  <a:srgbClr val="C00000"/>
                </a:solidFill>
                <a:latin typeface="Lucida Sans Unicode" pitchFamily="34" charset="0"/>
              </a:rPr>
              <a:t>@comcastcares</a:t>
            </a:r>
          </a:p>
        </p:txBody>
      </p:sp>
      <p:sp>
        <p:nvSpPr>
          <p:cNvPr id="24585" name="Rectangle 10"/>
          <p:cNvSpPr>
            <a:spLocks noChangeArrowheads="1"/>
          </p:cNvSpPr>
          <p:nvPr/>
        </p:nvSpPr>
        <p:spPr bwMode="auto">
          <a:xfrm>
            <a:off x="3171825" y="2554288"/>
            <a:ext cx="3403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400">
                <a:solidFill>
                  <a:srgbClr val="FFC000"/>
                </a:solidFill>
                <a:latin typeface="Batang"/>
                <a:ea typeface="Batang"/>
                <a:cs typeface="Batang"/>
              </a:rPr>
              <a:t>@ATTCustomerCare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31913" y="4394200"/>
            <a:ext cx="1952625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  <a:latin typeface="Estrangelo Edessa" pitchFamily="66" charset="0"/>
                <a:cs typeface="Estrangelo Edessa" pitchFamily="66" charset="0"/>
              </a:rPr>
              <a:t>@</a:t>
            </a:r>
            <a:r>
              <a:rPr lang="en-US" sz="3600" dirty="0" err="1">
                <a:solidFill>
                  <a:schemeClr val="bg2">
                    <a:lumMod val="75000"/>
                  </a:schemeClr>
                </a:solidFill>
                <a:latin typeface="Estrangelo Edessa" pitchFamily="66" charset="0"/>
                <a:cs typeface="Estrangelo Edessa" pitchFamily="66" charset="0"/>
              </a:rPr>
              <a:t>AskCiti</a:t>
            </a:r>
            <a:endParaRPr lang="en-US" sz="3600" dirty="0">
              <a:solidFill>
                <a:schemeClr val="bg2">
                  <a:lumMod val="75000"/>
                </a:schemeClr>
              </a:solidFill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24587" name="Rectangle 12"/>
          <p:cNvSpPr>
            <a:spLocks noChangeArrowheads="1"/>
          </p:cNvSpPr>
          <p:nvPr/>
        </p:nvSpPr>
        <p:spPr bwMode="auto">
          <a:xfrm>
            <a:off x="5580063" y="3098800"/>
            <a:ext cx="2520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400">
                <a:solidFill>
                  <a:srgbClr val="FF0000"/>
                </a:solidFill>
                <a:latin typeface="Aharoni"/>
                <a:ea typeface="Aharoni"/>
                <a:cs typeface="Aharoni"/>
              </a:rPr>
              <a:t>@SouthwestAir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19475" y="4106863"/>
            <a:ext cx="2898775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Dotum" pitchFamily="34" charset="-127"/>
                <a:ea typeface="Dotum" pitchFamily="34" charset="-127"/>
              </a:rPr>
              <a:t>@24hourfitness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059113" y="2017713"/>
            <a:ext cx="242728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Estrangelo Edessa" pitchFamily="66" charset="0"/>
                <a:cs typeface="Estrangelo Edessa" pitchFamily="66" charset="0"/>
              </a:rPr>
              <a:t>@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Estrangelo Edessa" pitchFamily="66" charset="0"/>
                <a:cs typeface="Estrangelo Edessa" pitchFamily="66" charset="0"/>
              </a:rPr>
              <a:t>FordCustService</a:t>
            </a:r>
            <a:endParaRPr lang="ru-RU" sz="24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cs typeface="Estrangelo Edessa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6600" y="5186363"/>
            <a:ext cx="216693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@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+mn-lt"/>
              </a:rPr>
              <a:t>LandsEndChat</a:t>
            </a:r>
            <a:endParaRPr lang="ru-RU" sz="2000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Два подхода к социальным сетям как каналу общения с клиентами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68313" y="1574800"/>
            <a:ext cx="4040187" cy="762000"/>
          </a:xfrm>
        </p:spPr>
        <p:txBody>
          <a:bodyPr>
            <a:normAutofit fontScale="92500"/>
          </a:bodyPr>
          <a:lstStyle/>
          <a:p>
            <a:pPr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2200" b="1" dirty="0" smtClean="0"/>
              <a:t>Социальные сети – </a:t>
            </a:r>
            <a:br>
              <a:rPr lang="ru-RU" sz="2200" b="1" dirty="0" smtClean="0"/>
            </a:br>
            <a:r>
              <a:rPr lang="ru-RU" sz="2200" b="1" dirty="0" smtClean="0"/>
              <a:t>всего лишь еще один канал </a:t>
            </a:r>
            <a:endParaRPr lang="ru-RU" sz="22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56138" y="1574800"/>
            <a:ext cx="4041775" cy="762000"/>
          </a:xfrm>
        </p:spPr>
        <p:txBody>
          <a:bodyPr>
            <a:normAutofit fontScale="70000" lnSpcReduction="20000"/>
          </a:bodyPr>
          <a:lstStyle/>
          <a:p>
            <a:pPr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/>
              <a:t>Социальные сети  - уникальный канал с исключительными возможностями</a:t>
            </a:r>
            <a:endParaRPr lang="ru-RU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68313" y="2439988"/>
            <a:ext cx="3743325" cy="3941762"/>
          </a:xfrm>
        </p:spPr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200" dirty="0" smtClean="0"/>
              <a:t>Внедрение социальных сетей в КЦ мало чем отличается от внедрения каналов электронной почты и </a:t>
            </a:r>
            <a:r>
              <a:rPr lang="ru-RU" sz="2200" dirty="0" err="1" smtClean="0"/>
              <a:t>веб-чата</a:t>
            </a:r>
            <a:r>
              <a:rPr lang="ru-RU" sz="2200" dirty="0" smtClean="0"/>
              <a:t>. 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200" dirty="0" smtClean="0"/>
              <a:t>Контакт-центр можно подключить к работе через социальные сети без особой реорганизации</a:t>
            </a:r>
            <a:endParaRPr lang="ru-RU" sz="2200" dirty="0"/>
          </a:p>
        </p:txBody>
      </p:sp>
      <p:sp>
        <p:nvSpPr>
          <p:cNvPr id="26629" name="Content Placeholder 5"/>
          <p:cNvSpPr>
            <a:spLocks noGrp="1"/>
          </p:cNvSpPr>
          <p:nvPr>
            <p:ph sz="quarter" idx="4"/>
          </p:nvPr>
        </p:nvSpPr>
        <p:spPr>
          <a:xfrm>
            <a:off x="4498975" y="2439988"/>
            <a:ext cx="4537075" cy="3941762"/>
          </a:xfrm>
          <a:ln>
            <a:prstDash val="solid"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2000" smtClean="0"/>
              <a:t>Социальные сети открывают редкие возможности для общения с клиентами, укрепляя существующие взаимоотношения и создавая новые </a:t>
            </a: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  <a:p>
            <a:pPr>
              <a:spcBef>
                <a:spcPct val="0"/>
              </a:spcBef>
            </a:pPr>
            <a:r>
              <a:rPr lang="ru-RU" sz="2000" smtClean="0"/>
              <a:t>Работа через социальные сети требует инновационной смеси технологических платформ, бизнес-процессов и людей для использования их максимального потенциала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Варианты сценариев общения</a:t>
            </a:r>
            <a:endParaRPr lang="ru-RU" dirty="0"/>
          </a:p>
        </p:txBody>
      </p:sp>
      <p:sp>
        <p:nvSpPr>
          <p:cNvPr id="4" name="Right Arrow 3"/>
          <p:cNvSpPr/>
          <p:nvPr/>
        </p:nvSpPr>
        <p:spPr>
          <a:xfrm>
            <a:off x="3721100" y="4008438"/>
            <a:ext cx="4824413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Right Arrow 4"/>
          <p:cNvSpPr/>
          <p:nvPr/>
        </p:nvSpPr>
        <p:spPr>
          <a:xfrm rot="16200000">
            <a:off x="2216150" y="2493963"/>
            <a:ext cx="248443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Right Arrow 5"/>
          <p:cNvSpPr/>
          <p:nvPr/>
        </p:nvSpPr>
        <p:spPr>
          <a:xfrm rot="8532729">
            <a:off x="847725" y="4962525"/>
            <a:ext cx="26892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Oval 9"/>
          <p:cNvSpPr/>
          <p:nvPr/>
        </p:nvSpPr>
        <p:spPr>
          <a:xfrm>
            <a:off x="3330575" y="4024313"/>
            <a:ext cx="266700" cy="2667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678" name="TextBox 10"/>
          <p:cNvSpPr txBox="1">
            <a:spLocks noChangeArrowheads="1"/>
          </p:cNvSpPr>
          <p:nvPr/>
        </p:nvSpPr>
        <p:spPr bwMode="auto">
          <a:xfrm rot="-5400000">
            <a:off x="3313906" y="2053432"/>
            <a:ext cx="10128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>
                <a:latin typeface="Lucida Sans Unicode" pitchFamily="34" charset="0"/>
              </a:rPr>
              <a:t>Высокая</a:t>
            </a:r>
            <a:endParaRPr lang="en-US" sz="1600">
              <a:latin typeface="Lucida Sans Unicode" pitchFamily="34" charset="0"/>
            </a:endParaRPr>
          </a:p>
        </p:txBody>
      </p:sp>
      <p:sp>
        <p:nvSpPr>
          <p:cNvPr id="28679" name="TextBox 11"/>
          <p:cNvSpPr txBox="1">
            <a:spLocks noChangeArrowheads="1"/>
          </p:cNvSpPr>
          <p:nvPr/>
        </p:nvSpPr>
        <p:spPr bwMode="auto">
          <a:xfrm rot="-5400000">
            <a:off x="3374231" y="3245644"/>
            <a:ext cx="892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>
                <a:latin typeface="Lucida Sans Unicode" pitchFamily="34" charset="0"/>
              </a:rPr>
              <a:t>Низкая</a:t>
            </a:r>
          </a:p>
        </p:txBody>
      </p:sp>
      <p:sp>
        <p:nvSpPr>
          <p:cNvPr id="28680" name="TextBox 13"/>
          <p:cNvSpPr txBox="1">
            <a:spLocks noChangeArrowheads="1"/>
          </p:cNvSpPr>
          <p:nvPr/>
        </p:nvSpPr>
        <p:spPr bwMode="auto">
          <a:xfrm rot="-2241360">
            <a:off x="1714500" y="4440238"/>
            <a:ext cx="7683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Lucida Sans Unicode" pitchFamily="34" charset="0"/>
              </a:rPr>
              <a:t>VoIP </a:t>
            </a:r>
            <a:br>
              <a:rPr lang="en-US" sz="1600">
                <a:latin typeface="Lucida Sans Unicode" pitchFamily="34" charset="0"/>
              </a:rPr>
            </a:br>
            <a:r>
              <a:rPr lang="ru-RU" sz="1600">
                <a:latin typeface="Lucida Sans Unicode" pitchFamily="34" charset="0"/>
              </a:rPr>
              <a:t>Голос</a:t>
            </a:r>
          </a:p>
        </p:txBody>
      </p:sp>
      <p:sp>
        <p:nvSpPr>
          <p:cNvPr id="28681" name="TextBox 14"/>
          <p:cNvSpPr txBox="1">
            <a:spLocks noChangeArrowheads="1"/>
          </p:cNvSpPr>
          <p:nvPr/>
        </p:nvSpPr>
        <p:spPr bwMode="auto">
          <a:xfrm rot="-2241360">
            <a:off x="2284413" y="3867150"/>
            <a:ext cx="9906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>
                <a:latin typeface="Lucida Sans Unicode" pitchFamily="34" charset="0"/>
              </a:rPr>
              <a:t>Тексто-</a:t>
            </a:r>
            <a:br>
              <a:rPr lang="ru-RU" sz="1600">
                <a:latin typeface="Lucida Sans Unicode" pitchFamily="34" charset="0"/>
              </a:rPr>
            </a:br>
            <a:r>
              <a:rPr lang="ru-RU" sz="1600">
                <a:latin typeface="Lucida Sans Unicode" pitchFamily="34" charset="0"/>
              </a:rPr>
              <a:t>вый чат</a:t>
            </a:r>
          </a:p>
        </p:txBody>
      </p:sp>
      <p:sp>
        <p:nvSpPr>
          <p:cNvPr id="28682" name="TextBox 15"/>
          <p:cNvSpPr txBox="1">
            <a:spLocks noChangeArrowheads="1"/>
          </p:cNvSpPr>
          <p:nvPr/>
        </p:nvSpPr>
        <p:spPr bwMode="auto">
          <a:xfrm rot="-2241360">
            <a:off x="993775" y="4970463"/>
            <a:ext cx="809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Lucida Sans Unicode" pitchFamily="34" charset="0"/>
              </a:rPr>
              <a:t>IP</a:t>
            </a:r>
            <a:br>
              <a:rPr lang="en-US" sz="1600">
                <a:latin typeface="Lucida Sans Unicode" pitchFamily="34" charset="0"/>
              </a:rPr>
            </a:br>
            <a:r>
              <a:rPr lang="ru-RU" sz="1600">
                <a:latin typeface="Lucida Sans Unicode" pitchFamily="34" charset="0"/>
              </a:rPr>
              <a:t>Видео</a:t>
            </a:r>
          </a:p>
        </p:txBody>
      </p:sp>
      <p:sp>
        <p:nvSpPr>
          <p:cNvPr id="28683" name="TextBox 16"/>
          <p:cNvSpPr txBox="1">
            <a:spLocks noChangeArrowheads="1"/>
          </p:cNvSpPr>
          <p:nvPr/>
        </p:nvSpPr>
        <p:spPr bwMode="auto">
          <a:xfrm>
            <a:off x="7035800" y="4365625"/>
            <a:ext cx="16129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>
                <a:latin typeface="Lucida Sans Unicode" pitchFamily="34" charset="0"/>
              </a:rPr>
              <a:t>Клиент сразу</a:t>
            </a:r>
            <a:br>
              <a:rPr lang="ru-RU" sz="1600">
                <a:latin typeface="Lucida Sans Unicode" pitchFamily="34" charset="0"/>
              </a:rPr>
            </a:br>
            <a:r>
              <a:rPr lang="ru-RU" sz="1600">
                <a:latin typeface="Lucida Sans Unicode" pitchFamily="34" charset="0"/>
              </a:rPr>
              <a:t>выбирает</a:t>
            </a:r>
            <a:br>
              <a:rPr lang="ru-RU" sz="1600">
                <a:latin typeface="Lucida Sans Unicode" pitchFamily="34" charset="0"/>
              </a:rPr>
            </a:br>
            <a:r>
              <a:rPr lang="ru-RU" sz="1600">
                <a:latin typeface="Lucida Sans Unicode" pitchFamily="34" charset="0"/>
              </a:rPr>
              <a:t>оператора </a:t>
            </a:r>
            <a:br>
              <a:rPr lang="ru-RU" sz="1600">
                <a:latin typeface="Lucida Sans Unicode" pitchFamily="34" charset="0"/>
              </a:rPr>
            </a:br>
            <a:r>
              <a:rPr lang="ru-RU" sz="1600">
                <a:latin typeface="Lucida Sans Unicode" pitchFamily="34" charset="0"/>
              </a:rPr>
              <a:t>по его </a:t>
            </a:r>
            <a:br>
              <a:rPr lang="ru-RU" sz="1600">
                <a:latin typeface="Lucida Sans Unicode" pitchFamily="34" charset="0"/>
              </a:rPr>
            </a:br>
            <a:r>
              <a:rPr lang="ru-RU" sz="1600">
                <a:latin typeface="Lucida Sans Unicode" pitchFamily="34" charset="0"/>
              </a:rPr>
              <a:t>онлайновому </a:t>
            </a:r>
            <a:br>
              <a:rPr lang="ru-RU" sz="1600">
                <a:latin typeface="Lucida Sans Unicode" pitchFamily="34" charset="0"/>
              </a:rPr>
            </a:br>
            <a:r>
              <a:rPr lang="ru-RU" sz="1600">
                <a:latin typeface="Lucida Sans Unicode" pitchFamily="34" charset="0"/>
              </a:rPr>
              <a:t>профилю</a:t>
            </a:r>
            <a:br>
              <a:rPr lang="ru-RU" sz="1600">
                <a:latin typeface="Lucida Sans Unicode" pitchFamily="34" charset="0"/>
              </a:rPr>
            </a:br>
            <a:endParaRPr lang="ru-RU" sz="1600">
              <a:latin typeface="Lucida Sans Unicode" pitchFamily="34" charset="0"/>
            </a:endParaRPr>
          </a:p>
        </p:txBody>
      </p:sp>
      <p:sp>
        <p:nvSpPr>
          <p:cNvPr id="28684" name="TextBox 17"/>
          <p:cNvSpPr txBox="1">
            <a:spLocks noChangeArrowheads="1"/>
          </p:cNvSpPr>
          <p:nvPr/>
        </p:nvSpPr>
        <p:spPr bwMode="auto">
          <a:xfrm>
            <a:off x="3678238" y="4365625"/>
            <a:ext cx="133667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>
                <a:latin typeface="Lucida Sans Unicode" pitchFamily="34" charset="0"/>
              </a:rPr>
              <a:t>Запрос на </a:t>
            </a:r>
            <a:br>
              <a:rPr lang="ru-RU" sz="1600">
                <a:latin typeface="Lucida Sans Unicode" pitchFamily="34" charset="0"/>
              </a:rPr>
            </a:br>
            <a:r>
              <a:rPr lang="ru-RU" sz="1600">
                <a:latin typeface="Lucida Sans Unicode" pitchFamily="34" charset="0"/>
              </a:rPr>
              <a:t>групповой</a:t>
            </a:r>
            <a:br>
              <a:rPr lang="ru-RU" sz="1600">
                <a:latin typeface="Lucida Sans Unicode" pitchFamily="34" charset="0"/>
              </a:rPr>
            </a:br>
            <a:r>
              <a:rPr lang="ru-RU" sz="1600">
                <a:latin typeface="Lucida Sans Unicode" pitchFamily="34" charset="0"/>
              </a:rPr>
              <a:t>аккаунт, </a:t>
            </a:r>
            <a:br>
              <a:rPr lang="ru-RU" sz="1600">
                <a:latin typeface="Lucida Sans Unicode" pitchFamily="34" charset="0"/>
              </a:rPr>
            </a:br>
            <a:r>
              <a:rPr lang="ru-RU" sz="1600">
                <a:latin typeface="Lucida Sans Unicode" pitchFamily="34" charset="0"/>
              </a:rPr>
              <a:t>ответ от </a:t>
            </a:r>
            <a:br>
              <a:rPr lang="ru-RU" sz="1600">
                <a:latin typeface="Lucida Sans Unicode" pitchFamily="34" charset="0"/>
              </a:rPr>
            </a:br>
            <a:r>
              <a:rPr lang="ru-RU" sz="1600">
                <a:latin typeface="Lucida Sans Unicode" pitchFamily="34" charset="0"/>
              </a:rPr>
              <a:t>коллектива</a:t>
            </a:r>
          </a:p>
        </p:txBody>
      </p:sp>
      <p:sp>
        <p:nvSpPr>
          <p:cNvPr id="28685" name="TextBox 19"/>
          <p:cNvSpPr txBox="1">
            <a:spLocks noChangeArrowheads="1"/>
          </p:cNvSpPr>
          <p:nvPr/>
        </p:nvSpPr>
        <p:spPr bwMode="auto">
          <a:xfrm>
            <a:off x="5437188" y="4365625"/>
            <a:ext cx="148907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>
                <a:latin typeface="Lucida Sans Unicode" pitchFamily="34" charset="0"/>
              </a:rPr>
              <a:t>Запрос на </a:t>
            </a:r>
            <a:br>
              <a:rPr lang="ru-RU" sz="1600">
                <a:latin typeface="Lucida Sans Unicode" pitchFamily="34" charset="0"/>
              </a:rPr>
            </a:br>
            <a:r>
              <a:rPr lang="ru-RU" sz="1600">
                <a:latin typeface="Lucida Sans Unicode" pitchFamily="34" charset="0"/>
              </a:rPr>
              <a:t>групповой </a:t>
            </a:r>
            <a:br>
              <a:rPr lang="ru-RU" sz="1600">
                <a:latin typeface="Lucida Sans Unicode" pitchFamily="34" charset="0"/>
              </a:rPr>
            </a:br>
            <a:r>
              <a:rPr lang="ru-RU" sz="1600">
                <a:latin typeface="Lucida Sans Unicode" pitchFamily="34" charset="0"/>
              </a:rPr>
              <a:t>аккаунт,</a:t>
            </a:r>
          </a:p>
          <a:p>
            <a:pPr algn="ctr"/>
            <a:r>
              <a:rPr lang="ru-RU" sz="1600">
                <a:latin typeface="Lucida Sans Unicode" pitchFamily="34" charset="0"/>
              </a:rPr>
              <a:t>ответ от </a:t>
            </a:r>
            <a:br>
              <a:rPr lang="ru-RU" sz="1600">
                <a:latin typeface="Lucida Sans Unicode" pitchFamily="34" charset="0"/>
              </a:rPr>
            </a:br>
            <a:r>
              <a:rPr lang="ru-RU" sz="1600">
                <a:latin typeface="Lucida Sans Unicode" pitchFamily="34" charset="0"/>
              </a:rPr>
              <a:t>конкретного</a:t>
            </a:r>
            <a:br>
              <a:rPr lang="ru-RU" sz="1600">
                <a:latin typeface="Lucida Sans Unicode" pitchFamily="34" charset="0"/>
              </a:rPr>
            </a:br>
            <a:r>
              <a:rPr lang="ru-RU" sz="1600">
                <a:latin typeface="Lucida Sans Unicode" pitchFamily="34" charset="0"/>
              </a:rPr>
              <a:t>оператора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83063" y="3727450"/>
            <a:ext cx="40227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Виртуальная личность оператора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2066131" y="2424907"/>
            <a:ext cx="22129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Срочность ответа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 rot="19358640">
            <a:off x="1277938" y="5129213"/>
            <a:ext cx="239236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Мультимедийность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Варианты сценариев общения - 2</a:t>
            </a:r>
            <a:endParaRPr lang="ru-RU" dirty="0"/>
          </a:p>
        </p:txBody>
      </p:sp>
      <p:sp>
        <p:nvSpPr>
          <p:cNvPr id="4" name="Right Arrow 3"/>
          <p:cNvSpPr/>
          <p:nvPr/>
        </p:nvSpPr>
        <p:spPr>
          <a:xfrm>
            <a:off x="3721100" y="4008438"/>
            <a:ext cx="4824413" cy="36036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Right Arrow 4"/>
          <p:cNvSpPr/>
          <p:nvPr/>
        </p:nvSpPr>
        <p:spPr>
          <a:xfrm rot="16200000">
            <a:off x="2216150" y="2493963"/>
            <a:ext cx="2484438" cy="36036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Right Arrow 5"/>
          <p:cNvSpPr/>
          <p:nvPr/>
        </p:nvSpPr>
        <p:spPr>
          <a:xfrm rot="8532729">
            <a:off x="847725" y="4962525"/>
            <a:ext cx="2689225" cy="360363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Oval 9"/>
          <p:cNvSpPr/>
          <p:nvPr/>
        </p:nvSpPr>
        <p:spPr>
          <a:xfrm>
            <a:off x="3330575" y="4024313"/>
            <a:ext cx="266700" cy="2667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Right Arrow 18"/>
          <p:cNvSpPr/>
          <p:nvPr/>
        </p:nvSpPr>
        <p:spPr>
          <a:xfrm rot="12786170">
            <a:off x="-179388" y="2841625"/>
            <a:ext cx="3733801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727" name="TextBox 20"/>
          <p:cNvSpPr txBox="1">
            <a:spLocks noChangeArrowheads="1"/>
          </p:cNvSpPr>
          <p:nvPr/>
        </p:nvSpPr>
        <p:spPr bwMode="auto">
          <a:xfrm rot="2010336">
            <a:off x="2314575" y="2906713"/>
            <a:ext cx="12255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>
                <a:latin typeface="Lucida Sans Unicode" pitchFamily="34" charset="0"/>
              </a:rPr>
              <a:t>Прямой </a:t>
            </a:r>
            <a:br>
              <a:rPr lang="ru-RU" sz="1600">
                <a:latin typeface="Lucida Sans Unicode" pitchFamily="34" charset="0"/>
              </a:rPr>
            </a:br>
            <a:r>
              <a:rPr lang="ru-RU" sz="1600">
                <a:latin typeface="Lucida Sans Unicode" pitchFamily="34" charset="0"/>
              </a:rPr>
              <a:t>входящий</a:t>
            </a:r>
            <a:br>
              <a:rPr lang="ru-RU" sz="1600">
                <a:latin typeface="Lucida Sans Unicode" pitchFamily="34" charset="0"/>
              </a:rPr>
            </a:br>
            <a:r>
              <a:rPr lang="ru-RU" sz="1600">
                <a:latin typeface="Lucida Sans Unicode" pitchFamily="34" charset="0"/>
              </a:rPr>
              <a:t>контакт</a:t>
            </a:r>
          </a:p>
        </p:txBody>
      </p:sp>
      <p:sp>
        <p:nvSpPr>
          <p:cNvPr id="30728" name="TextBox 22"/>
          <p:cNvSpPr txBox="1">
            <a:spLocks noChangeArrowheads="1"/>
          </p:cNvSpPr>
          <p:nvPr/>
        </p:nvSpPr>
        <p:spPr bwMode="auto">
          <a:xfrm rot="2010336">
            <a:off x="1222375" y="2184400"/>
            <a:ext cx="1350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>
                <a:latin typeface="Lucida Sans Unicode" pitchFamily="34" charset="0"/>
              </a:rPr>
              <a:t>Прямой</a:t>
            </a:r>
            <a:br>
              <a:rPr lang="ru-RU" sz="1600">
                <a:latin typeface="Lucida Sans Unicode" pitchFamily="34" charset="0"/>
              </a:rPr>
            </a:br>
            <a:r>
              <a:rPr lang="ru-RU" sz="1600">
                <a:latin typeface="Lucida Sans Unicode" pitchFamily="34" charset="0"/>
              </a:rPr>
              <a:t>исходящий</a:t>
            </a:r>
            <a:br>
              <a:rPr lang="ru-RU" sz="1600">
                <a:latin typeface="Lucida Sans Unicode" pitchFamily="34" charset="0"/>
              </a:rPr>
            </a:br>
            <a:r>
              <a:rPr lang="ru-RU" sz="1600">
                <a:latin typeface="Lucida Sans Unicode" pitchFamily="34" charset="0"/>
              </a:rPr>
              <a:t>контакт</a:t>
            </a:r>
          </a:p>
        </p:txBody>
      </p:sp>
      <p:sp>
        <p:nvSpPr>
          <p:cNvPr id="30729" name="TextBox 25"/>
          <p:cNvSpPr txBox="1">
            <a:spLocks noChangeArrowheads="1"/>
          </p:cNvSpPr>
          <p:nvPr/>
        </p:nvSpPr>
        <p:spPr bwMode="auto">
          <a:xfrm rot="2010336">
            <a:off x="238125" y="1474788"/>
            <a:ext cx="14144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>
                <a:latin typeface="Lucida Sans Unicode" pitchFamily="34" charset="0"/>
              </a:rPr>
              <a:t>Вступление </a:t>
            </a:r>
            <a:br>
              <a:rPr lang="ru-RU" sz="1600">
                <a:latin typeface="Lucida Sans Unicode" pitchFamily="34" charset="0"/>
              </a:rPr>
            </a:br>
            <a:r>
              <a:rPr lang="ru-RU" sz="1600">
                <a:latin typeface="Lucida Sans Unicode" pitchFamily="34" charset="0"/>
              </a:rPr>
              <a:t>в чужой</a:t>
            </a:r>
            <a:br>
              <a:rPr lang="ru-RU" sz="1600">
                <a:latin typeface="Lucida Sans Unicode" pitchFamily="34" charset="0"/>
              </a:rPr>
            </a:br>
            <a:r>
              <a:rPr lang="ru-RU" sz="1600">
                <a:latin typeface="Lucida Sans Unicode" pitchFamily="34" charset="0"/>
              </a:rPr>
              <a:t>диалог</a:t>
            </a:r>
          </a:p>
        </p:txBody>
      </p:sp>
      <p:sp>
        <p:nvSpPr>
          <p:cNvPr id="27" name="TextBox 26"/>
          <p:cNvSpPr txBox="1"/>
          <p:nvPr/>
        </p:nvSpPr>
        <p:spPr>
          <a:xfrm rot="1988768">
            <a:off x="103188" y="3022600"/>
            <a:ext cx="267335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Инициатива общения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8" name="Right Arrow 27"/>
          <p:cNvSpPr/>
          <p:nvPr/>
        </p:nvSpPr>
        <p:spPr>
          <a:xfrm rot="19871049">
            <a:off x="3338513" y="2620963"/>
            <a:ext cx="5049837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 rot="19891087">
            <a:off x="4516438" y="2695575"/>
            <a:ext cx="35750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Типы онлайновых сообществ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0733" name="TextBox 30"/>
          <p:cNvSpPr txBox="1">
            <a:spLocks noChangeArrowheads="1"/>
          </p:cNvSpPr>
          <p:nvPr/>
        </p:nvSpPr>
        <p:spPr bwMode="auto">
          <a:xfrm rot="-1787283">
            <a:off x="3611563" y="3295650"/>
            <a:ext cx="11064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>
                <a:latin typeface="Lucida Sans Unicode" pitchFamily="34" charset="0"/>
              </a:rPr>
              <a:t>Соц.сети</a:t>
            </a:r>
          </a:p>
        </p:txBody>
      </p:sp>
      <p:sp>
        <p:nvSpPr>
          <p:cNvPr id="32" name="Right Arrow 31"/>
          <p:cNvSpPr/>
          <p:nvPr/>
        </p:nvSpPr>
        <p:spPr>
          <a:xfrm rot="2068434">
            <a:off x="3340100" y="5238750"/>
            <a:ext cx="3706813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 rot="2093194">
            <a:off x="3398838" y="5413375"/>
            <a:ext cx="3087687" cy="6477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Используемые клиентом 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устройства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0736" name="TextBox 33"/>
          <p:cNvSpPr txBox="1">
            <a:spLocks noChangeArrowheads="1"/>
          </p:cNvSpPr>
          <p:nvPr/>
        </p:nvSpPr>
        <p:spPr bwMode="auto">
          <a:xfrm rot="2010336">
            <a:off x="4273550" y="4589463"/>
            <a:ext cx="154305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>
                <a:latin typeface="Lucida Sans Unicode" pitchFamily="34" charset="0"/>
              </a:rPr>
              <a:t>Полноэкран-</a:t>
            </a:r>
            <a:br>
              <a:rPr lang="ru-RU" sz="1600">
                <a:latin typeface="Lucida Sans Unicode" pitchFamily="34" charset="0"/>
              </a:rPr>
            </a:br>
            <a:r>
              <a:rPr lang="ru-RU" sz="1600">
                <a:latin typeface="Lucida Sans Unicode" pitchFamily="34" charset="0"/>
              </a:rPr>
              <a:t>ный ПК</a:t>
            </a:r>
            <a:endParaRPr lang="en-US" sz="1600">
              <a:latin typeface="Lucida Sans Unicode" pitchFamily="34" charset="0"/>
            </a:endParaRPr>
          </a:p>
          <a:p>
            <a:pPr algn="ctr"/>
            <a:endParaRPr lang="ru-RU" sz="1600">
              <a:latin typeface="Lucida Sans Unicode" pitchFamily="34" charset="0"/>
            </a:endParaRPr>
          </a:p>
        </p:txBody>
      </p:sp>
      <p:sp>
        <p:nvSpPr>
          <p:cNvPr id="30737" name="TextBox 34"/>
          <p:cNvSpPr txBox="1">
            <a:spLocks noChangeArrowheads="1"/>
          </p:cNvSpPr>
          <p:nvPr/>
        </p:nvSpPr>
        <p:spPr bwMode="auto">
          <a:xfrm rot="2068485">
            <a:off x="5707063" y="5205413"/>
            <a:ext cx="14414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>
                <a:latin typeface="Lucida Sans Unicode" pitchFamily="34" charset="0"/>
              </a:rPr>
              <a:t>Смартфон, </a:t>
            </a:r>
            <a:br>
              <a:rPr lang="ru-RU" sz="1600">
                <a:latin typeface="Lucida Sans Unicode" pitchFamily="34" charset="0"/>
              </a:rPr>
            </a:br>
            <a:r>
              <a:rPr lang="ru-RU" sz="1600">
                <a:latin typeface="Lucida Sans Unicode" pitchFamily="34" charset="0"/>
              </a:rPr>
              <a:t>мобильные </a:t>
            </a:r>
            <a:br>
              <a:rPr lang="ru-RU" sz="1600">
                <a:latin typeface="Lucida Sans Unicode" pitchFamily="34" charset="0"/>
              </a:rPr>
            </a:br>
            <a:r>
              <a:rPr lang="ru-RU" sz="1600">
                <a:latin typeface="Lucida Sans Unicode" pitchFamily="34" charset="0"/>
              </a:rPr>
              <a:t>приложения</a:t>
            </a:r>
          </a:p>
        </p:txBody>
      </p:sp>
      <p:sp>
        <p:nvSpPr>
          <p:cNvPr id="30738" name="TextBox 35"/>
          <p:cNvSpPr txBox="1">
            <a:spLocks noChangeArrowheads="1"/>
          </p:cNvSpPr>
          <p:nvPr/>
        </p:nvSpPr>
        <p:spPr bwMode="auto">
          <a:xfrm rot="-1688429">
            <a:off x="4321175" y="2416175"/>
            <a:ext cx="1841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>
                <a:latin typeface="Lucida Sans Unicode" pitchFamily="34" charset="0"/>
              </a:rPr>
              <a:t>Форум на сайте </a:t>
            </a:r>
            <a:br>
              <a:rPr lang="ru-RU" sz="1600">
                <a:latin typeface="Lucida Sans Unicode" pitchFamily="34" charset="0"/>
              </a:rPr>
            </a:br>
            <a:r>
              <a:rPr lang="ru-RU" sz="1600">
                <a:latin typeface="Lucida Sans Unicode" pitchFamily="34" charset="0"/>
              </a:rPr>
              <a:t>компании</a:t>
            </a:r>
          </a:p>
        </p:txBody>
      </p:sp>
      <p:sp>
        <p:nvSpPr>
          <p:cNvPr id="30739" name="TextBox 36"/>
          <p:cNvSpPr txBox="1">
            <a:spLocks noChangeArrowheads="1"/>
          </p:cNvSpPr>
          <p:nvPr/>
        </p:nvSpPr>
        <p:spPr bwMode="auto">
          <a:xfrm rot="-1688429">
            <a:off x="5897563" y="1377950"/>
            <a:ext cx="1587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>
                <a:latin typeface="Lucida Sans Unicode" pitchFamily="34" charset="0"/>
              </a:rPr>
              <a:t>Независимое </a:t>
            </a:r>
            <a:br>
              <a:rPr lang="ru-RU" sz="1600">
                <a:latin typeface="Lucida Sans Unicode" pitchFamily="34" charset="0"/>
              </a:rPr>
            </a:br>
            <a:r>
              <a:rPr lang="ru-RU" sz="1600">
                <a:latin typeface="Lucida Sans Unicode" pitchFamily="34" charset="0"/>
              </a:rPr>
              <a:t>онлайн-</a:t>
            </a:r>
            <a:br>
              <a:rPr lang="ru-RU" sz="1600">
                <a:latin typeface="Lucida Sans Unicode" pitchFamily="34" charset="0"/>
              </a:rPr>
            </a:br>
            <a:r>
              <a:rPr lang="ru-RU" sz="1600">
                <a:latin typeface="Lucida Sans Unicode" pitchFamily="34" charset="0"/>
              </a:rPr>
              <a:t>сообщество</a:t>
            </a:r>
            <a:endParaRPr lang="en-US" sz="160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3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4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42215</TotalTime>
  <Words>418</Words>
  <Application>Microsoft Office PowerPoint</Application>
  <PresentationFormat>Экран (4:3)</PresentationFormat>
  <Paragraphs>89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14</vt:i4>
      </vt:variant>
    </vt:vector>
  </HeadingPairs>
  <TitlesOfParts>
    <vt:vector size="32" baseType="lpstr">
      <vt:lpstr>Lucida Sans Unicode</vt:lpstr>
      <vt:lpstr>Arial</vt:lpstr>
      <vt:lpstr>Wingdings 3</vt:lpstr>
      <vt:lpstr>Verdana</vt:lpstr>
      <vt:lpstr>Wingdings 2</vt:lpstr>
      <vt:lpstr>Calibri</vt:lpstr>
      <vt:lpstr>Aharoni</vt:lpstr>
      <vt:lpstr>Batang</vt:lpstr>
      <vt:lpstr>Estrangelo Edessa</vt:lpstr>
      <vt:lpstr>Dotum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vadim</dc:creator>
  <cp:lastModifiedBy>okrysina</cp:lastModifiedBy>
  <cp:revision>1555</cp:revision>
  <dcterms:created xsi:type="dcterms:W3CDTF">2010-01-11T20:12:35Z</dcterms:created>
  <dcterms:modified xsi:type="dcterms:W3CDTF">2011-06-20T10:50:15Z</dcterms:modified>
</cp:coreProperties>
</file>